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theme/theme2.xml" ContentType="application/vnd.openxmlformats-officedocument.theme+xml"/>
  <Override PartName="/ppt/theme/theme1.xml" ContentType="application/vnd.openxmlformats-officedocument.them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8"/>
  </p:notesMasterIdLst>
  <p:sldIdLst>
    <p:sldId id="872" r:id="rId2"/>
    <p:sldId id="1109" r:id="rId3"/>
    <p:sldId id="984" r:id="rId4"/>
    <p:sldId id="1087" r:id="rId5"/>
    <p:sldId id="1110" r:id="rId6"/>
    <p:sldId id="1117" r:id="rId7"/>
    <p:sldId id="1118" r:id="rId8"/>
    <p:sldId id="1119" r:id="rId9"/>
    <p:sldId id="1120" r:id="rId10"/>
    <p:sldId id="1123" r:id="rId11"/>
    <p:sldId id="1124" r:id="rId12"/>
    <p:sldId id="1116" r:id="rId13"/>
    <p:sldId id="1126" r:id="rId14"/>
    <p:sldId id="1127" r:id="rId15"/>
    <p:sldId id="1128" r:id="rId16"/>
    <p:sldId id="952"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4"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BB700"/>
    <a:srgbClr val="55565A"/>
    <a:srgbClr val="FF5C35"/>
    <a:srgbClr val="407CCA"/>
    <a:srgbClr val="0D2240"/>
    <a:srgbClr val="00338D"/>
    <a:srgbClr val="F2F2F2"/>
    <a:srgbClr val="00AC69"/>
    <a:srgbClr val="7A2682"/>
    <a:srgbClr val="B3B2B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5298"/>
    <p:restoredTop sz="94674"/>
  </p:normalViewPr>
  <p:slideViewPr>
    <p:cSldViewPr snapToGrid="0" snapToObjects="1">
      <p:cViewPr varScale="1">
        <p:scale>
          <a:sx n="124" d="100"/>
          <a:sy n="124" d="100"/>
        </p:scale>
        <p:origin x="1200" y="168"/>
      </p:cViewPr>
      <p:guideLst>
        <p:guide orient="horz" pos="2184"/>
        <p:guide pos="3840"/>
      </p:guideLst>
    </p:cSldViewPr>
  </p:slideViewPr>
  <p:notesTextViewPr>
    <p:cViewPr>
      <p:scale>
        <a:sx n="1" d="1"/>
        <a:sy n="1" d="1"/>
      </p:scale>
      <p:origin x="0" y="0"/>
    </p:cViewPr>
  </p:notesTextViewPr>
  <p:notesViewPr>
    <p:cSldViewPr snapToGrid="0" snapToObjects="1">
      <p:cViewPr varScale="1">
        <p:scale>
          <a:sx n="154" d="100"/>
          <a:sy n="154" d="100"/>
        </p:scale>
        <p:origin x="4976" y="19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ustomXml" Target="../customXml/item3.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5EC50FC-F9F0-994C-8ED5-9766C18DAC95}" type="datetimeFigureOut">
              <a:rPr lang="en-US" smtClean="0"/>
              <a:t>10/19/19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5F38A34-01B5-8B47-8788-985DCB17BFD7}" type="slidenum">
              <a:rPr lang="en-US" smtClean="0"/>
              <a:t>‹#›</a:t>
            </a:fld>
            <a:endParaRPr lang="en-US"/>
          </a:p>
        </p:txBody>
      </p:sp>
    </p:spTree>
    <p:extLst>
      <p:ext uri="{BB962C8B-B14F-4D97-AF65-F5344CB8AC3E}">
        <p14:creationId xmlns:p14="http://schemas.microsoft.com/office/powerpoint/2010/main" val="29634303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MASTER SLIDE - 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10444938"/>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39733081"/>
      </p:ext>
    </p:extLst>
  </p:cSld>
  <p:clrMap bg1="lt1" tx1="dk1" bg2="lt2" tx2="dk2" accent1="accent1" accent2="accent2" accent3="accent3" accent4="accent4" accent5="accent5" accent6="accent6" hlink="hlink" folHlink="folHlink"/>
  <p:sldLayoutIdLst>
    <p:sldLayoutId id="2147483660"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6.jp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Background - Image">
            <a:extLst>
              <a:ext uri="{FF2B5EF4-FFF2-40B4-BE49-F238E27FC236}">
                <a16:creationId xmlns:a16="http://schemas.microsoft.com/office/drawing/2014/main" id="{FD877477-AD04-9645-A230-FA1898431B29}"/>
              </a:ext>
            </a:extLst>
          </p:cNvPr>
          <p:cNvPicPr>
            <a:picLocks noChangeAspect="1"/>
          </p:cNvPicPr>
          <p:nvPr/>
        </p:nvPicPr>
        <p:blipFill>
          <a:blip r:embed="rId2"/>
          <a:stretch>
            <a:fillRect/>
          </a:stretch>
        </p:blipFill>
        <p:spPr>
          <a:xfrm>
            <a:off x="0" y="0"/>
            <a:ext cx="12192000" cy="6858000"/>
          </a:xfrm>
          <a:prstGeom prst="rect">
            <a:avLst/>
          </a:prstGeom>
        </p:spPr>
      </p:pic>
      <p:sp>
        <p:nvSpPr>
          <p:cNvPr id="8" name="Background - Overlay">
            <a:extLst>
              <a:ext uri="{FF2B5EF4-FFF2-40B4-BE49-F238E27FC236}">
                <a16:creationId xmlns:a16="http://schemas.microsoft.com/office/drawing/2014/main" id="{C3A68D5E-C9D8-F044-8649-0122AB41957F}"/>
              </a:ext>
            </a:extLst>
          </p:cNvPr>
          <p:cNvSpPr/>
          <p:nvPr/>
        </p:nvSpPr>
        <p:spPr>
          <a:xfrm>
            <a:off x="0" y="0"/>
            <a:ext cx="12192000" cy="6858000"/>
          </a:xfrm>
          <a:prstGeom prst="rect">
            <a:avLst/>
          </a:prstGeom>
          <a:solidFill>
            <a:schemeClr val="tx1">
              <a:lumMod val="5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4685" tIns="47343" rIns="94685" bIns="47343" rtlCol="0" anchor="ctr"/>
          <a:lstStyle/>
          <a:p>
            <a:pPr algn="ctr"/>
            <a:endParaRPr lang="en-US" dirty="0">
              <a:solidFill>
                <a:schemeClr val="lt1">
                  <a:alpha val="44000"/>
                </a:schemeClr>
              </a:solidFill>
            </a:endParaRPr>
          </a:p>
        </p:txBody>
      </p:sp>
      <p:sp>
        <p:nvSpPr>
          <p:cNvPr id="4" name="Yellow Bar">
            <a:extLst>
              <a:ext uri="{FF2B5EF4-FFF2-40B4-BE49-F238E27FC236}">
                <a16:creationId xmlns:a16="http://schemas.microsoft.com/office/drawing/2014/main" id="{FC29919A-4C36-C447-AD85-0170CDC1ECD4}"/>
              </a:ext>
            </a:extLst>
          </p:cNvPr>
          <p:cNvSpPr/>
          <p:nvPr/>
        </p:nvSpPr>
        <p:spPr>
          <a:xfrm>
            <a:off x="914400" y="3962400"/>
            <a:ext cx="1178336" cy="72760"/>
          </a:xfrm>
          <a:prstGeom prst="rect">
            <a:avLst/>
          </a:prstGeom>
          <a:solidFill>
            <a:srgbClr val="EBB700"/>
          </a:solidFill>
          <a:ln>
            <a:noFill/>
          </a:ln>
          <a:effectLst/>
        </p:spPr>
        <p:style>
          <a:lnRef idx="1">
            <a:schemeClr val="accent1"/>
          </a:lnRef>
          <a:fillRef idx="3">
            <a:schemeClr val="accent1"/>
          </a:fillRef>
          <a:effectRef idx="2">
            <a:schemeClr val="accent1"/>
          </a:effectRef>
          <a:fontRef idx="minor">
            <a:schemeClr val="lt1"/>
          </a:fontRef>
        </p:style>
        <p:txBody>
          <a:bodyPr lIns="94685" tIns="47343" rIns="94685" bIns="47343" rtlCol="0" anchor="ctr"/>
          <a:lstStyle/>
          <a:p>
            <a:pPr algn="ctr"/>
            <a:endParaRPr lang="en-US"/>
          </a:p>
        </p:txBody>
      </p:sp>
      <p:sp>
        <p:nvSpPr>
          <p:cNvPr id="5" name="Headline">
            <a:extLst>
              <a:ext uri="{FF2B5EF4-FFF2-40B4-BE49-F238E27FC236}">
                <a16:creationId xmlns:a16="http://schemas.microsoft.com/office/drawing/2014/main" id="{051C0B96-24DE-2544-A161-4501B5DC482F}"/>
              </a:ext>
            </a:extLst>
          </p:cNvPr>
          <p:cNvSpPr txBox="1">
            <a:spLocks/>
          </p:cNvSpPr>
          <p:nvPr/>
        </p:nvSpPr>
        <p:spPr>
          <a:xfrm>
            <a:off x="761999" y="3206478"/>
            <a:ext cx="6209629" cy="445043"/>
          </a:xfrm>
          <a:prstGeom prst="rect">
            <a:avLst/>
          </a:prstGeom>
        </p:spPr>
        <p:txBody>
          <a:bodyPr anchor="ctr"/>
          <a:lstStyle>
            <a:lvl1pPr marL="0" indent="0" algn="l" rtl="0" eaLnBrk="1" fontAlgn="base" hangingPunct="1">
              <a:spcBef>
                <a:spcPct val="20000"/>
              </a:spcBef>
              <a:spcAft>
                <a:spcPct val="0"/>
              </a:spcAft>
              <a:buFont typeface="Arial" pitchFamily="34" charset="0"/>
              <a:buNone/>
              <a:defRPr sz="3600" b="1">
                <a:solidFill>
                  <a:schemeClr val="bg1"/>
                </a:solidFill>
                <a:latin typeface="Arial" panose="020B0604020202020204" pitchFamily="34" charset="0"/>
                <a:ea typeface="ヒラギノ角ゴ Pro W3" charset="0"/>
                <a:cs typeface="Arial" panose="020B0604020202020204" pitchFamily="34" charset="0"/>
              </a:defRPr>
            </a:lvl1pPr>
            <a:lvl2pPr marL="519099" indent="0" algn="ctr" rtl="0" eaLnBrk="1" fontAlgn="base" hangingPunct="1">
              <a:spcBef>
                <a:spcPct val="20000"/>
              </a:spcBef>
              <a:spcAft>
                <a:spcPct val="0"/>
              </a:spcAft>
              <a:buFont typeface="Segoe UI" panose="020B0502040204020203" pitchFamily="34" charset="0"/>
              <a:buNone/>
              <a:defRPr sz="4000">
                <a:solidFill>
                  <a:srgbClr val="F0C300"/>
                </a:solidFill>
                <a:latin typeface="Arial" panose="020B0604020202020204" pitchFamily="34" charset="0"/>
                <a:ea typeface="ヒラギノ角ゴ Pro W3" charset="0"/>
                <a:cs typeface="Arial" panose="020B0604020202020204" pitchFamily="34" charset="0"/>
              </a:defRPr>
            </a:lvl2pPr>
            <a:lvl3pPr marL="914377" indent="0" algn="ctr" rtl="0" eaLnBrk="1" fontAlgn="base" hangingPunct="1">
              <a:spcBef>
                <a:spcPct val="20000"/>
              </a:spcBef>
              <a:spcAft>
                <a:spcPct val="0"/>
              </a:spcAft>
              <a:buFont typeface="Arial" panose="020B0604020202020204" pitchFamily="34" charset="0"/>
              <a:buNone/>
              <a:defRPr sz="4000">
                <a:solidFill>
                  <a:srgbClr val="F0C300"/>
                </a:solidFill>
                <a:latin typeface="Arial" panose="020B0604020202020204" pitchFamily="34" charset="0"/>
                <a:ea typeface="ヒラギノ角ゴ Pro W3" charset="0"/>
                <a:cs typeface="Arial" panose="020B0604020202020204" pitchFamily="34" charset="0"/>
              </a:defRPr>
            </a:lvl3pPr>
            <a:lvl4pPr marL="1371565" indent="0" algn="ctr" rtl="0" eaLnBrk="1" fontAlgn="base" hangingPunct="1">
              <a:spcBef>
                <a:spcPct val="20000"/>
              </a:spcBef>
              <a:spcAft>
                <a:spcPct val="0"/>
              </a:spcAft>
              <a:buFont typeface="Arial" pitchFamily="34" charset="0"/>
              <a:buNone/>
              <a:defRPr sz="4000">
                <a:solidFill>
                  <a:srgbClr val="F0C300"/>
                </a:solidFill>
                <a:latin typeface="+mn-lt"/>
                <a:ea typeface="ヒラギノ角ゴ Pro W3" charset="0"/>
              </a:defRPr>
            </a:lvl4pPr>
            <a:lvl5pPr marL="1828755" indent="0" algn="ctr" rtl="0" eaLnBrk="1" fontAlgn="base" hangingPunct="1">
              <a:spcBef>
                <a:spcPct val="20000"/>
              </a:spcBef>
              <a:spcAft>
                <a:spcPct val="0"/>
              </a:spcAft>
              <a:buFont typeface="Arial" pitchFamily="34" charset="0"/>
              <a:buNone/>
              <a:defRPr sz="4000">
                <a:solidFill>
                  <a:srgbClr val="F0C300"/>
                </a:solidFill>
                <a:latin typeface="+mn-lt"/>
                <a:ea typeface="ヒラギノ角ゴ Pro W3" charset="0"/>
              </a:defRPr>
            </a:lvl5pPr>
            <a:lvl6pPr marL="2285943" algn="l" rtl="0" eaLnBrk="1" fontAlgn="base" hangingPunct="1">
              <a:spcBef>
                <a:spcPct val="20000"/>
              </a:spcBef>
              <a:spcAft>
                <a:spcPct val="0"/>
              </a:spcAft>
              <a:buChar char="»"/>
              <a:defRPr sz="2400">
                <a:solidFill>
                  <a:schemeClr val="tx1"/>
                </a:solidFill>
                <a:latin typeface="+mn-lt"/>
              </a:defRPr>
            </a:lvl6pPr>
            <a:lvl7pPr marL="2743131" algn="l" rtl="0" eaLnBrk="1" fontAlgn="base" hangingPunct="1">
              <a:spcBef>
                <a:spcPct val="20000"/>
              </a:spcBef>
              <a:spcAft>
                <a:spcPct val="0"/>
              </a:spcAft>
              <a:buChar char="»"/>
              <a:defRPr sz="2400">
                <a:solidFill>
                  <a:schemeClr val="tx1"/>
                </a:solidFill>
                <a:latin typeface="+mn-lt"/>
              </a:defRPr>
            </a:lvl7pPr>
            <a:lvl8pPr marL="3200320" algn="l" rtl="0" eaLnBrk="1" fontAlgn="base" hangingPunct="1">
              <a:spcBef>
                <a:spcPct val="20000"/>
              </a:spcBef>
              <a:spcAft>
                <a:spcPct val="0"/>
              </a:spcAft>
              <a:buChar char="»"/>
              <a:defRPr sz="2400">
                <a:solidFill>
                  <a:schemeClr val="tx1"/>
                </a:solidFill>
                <a:latin typeface="+mn-lt"/>
              </a:defRPr>
            </a:lvl8pPr>
            <a:lvl9pPr marL="3657509" algn="l" rtl="0" eaLnBrk="1" fontAlgn="base" hangingPunct="1">
              <a:spcBef>
                <a:spcPct val="20000"/>
              </a:spcBef>
              <a:spcAft>
                <a:spcPct val="0"/>
              </a:spcAft>
              <a:buChar char="»"/>
              <a:defRPr sz="2400">
                <a:solidFill>
                  <a:schemeClr val="tx1"/>
                </a:solidFill>
                <a:latin typeface="+mn-lt"/>
              </a:defRPr>
            </a:lvl9pPr>
          </a:lstStyle>
          <a:p>
            <a:r>
              <a:rPr lang="fr-FR"/>
              <a:t>Lions Clubs International</a:t>
            </a:r>
          </a:p>
        </p:txBody>
      </p:sp>
      <p:sp>
        <p:nvSpPr>
          <p:cNvPr id="6" name="Subhead">
            <a:extLst>
              <a:ext uri="{FF2B5EF4-FFF2-40B4-BE49-F238E27FC236}">
                <a16:creationId xmlns:a16="http://schemas.microsoft.com/office/drawing/2014/main" id="{22EEA4CF-49E7-B447-AF52-AF4F39E89754}"/>
              </a:ext>
            </a:extLst>
          </p:cNvPr>
          <p:cNvSpPr txBox="1">
            <a:spLocks/>
          </p:cNvSpPr>
          <p:nvPr/>
        </p:nvSpPr>
        <p:spPr>
          <a:xfrm>
            <a:off x="762000" y="4189206"/>
            <a:ext cx="7696200" cy="535194"/>
          </a:xfrm>
          <a:prstGeom prst="rect">
            <a:avLst/>
          </a:prstGeom>
        </p:spPr>
        <p:txBody>
          <a:bodyPr anchor="t"/>
          <a:lstStyle>
            <a:lvl1pPr marL="0" indent="0" algn="l" rtl="0" eaLnBrk="1" fontAlgn="base" hangingPunct="1">
              <a:spcBef>
                <a:spcPct val="20000"/>
              </a:spcBef>
              <a:spcAft>
                <a:spcPct val="0"/>
              </a:spcAft>
              <a:buFont typeface="Arial" pitchFamily="34" charset="0"/>
              <a:buNone/>
              <a:defRPr sz="3300">
                <a:solidFill>
                  <a:schemeClr val="bg1"/>
                </a:solidFill>
                <a:latin typeface="Arial" panose="020B0604020202020204" pitchFamily="34" charset="0"/>
                <a:ea typeface="ヒラギノ角ゴ Pro W3" charset="0"/>
                <a:cs typeface="Arial" panose="020B0604020202020204" pitchFamily="34" charset="0"/>
              </a:defRPr>
            </a:lvl1pPr>
            <a:lvl2pPr marL="746107" indent="-227008" algn="l" rtl="0" eaLnBrk="1" fontAlgn="base" hangingPunct="1">
              <a:spcBef>
                <a:spcPct val="20000"/>
              </a:spcBef>
              <a:spcAft>
                <a:spcPct val="0"/>
              </a:spcAft>
              <a:buFont typeface="Segoe UI" panose="020B0502040204020203" pitchFamily="34" charset="0"/>
              <a:buChar char="—"/>
              <a:defRPr sz="1600">
                <a:solidFill>
                  <a:schemeClr val="tx1"/>
                </a:solidFill>
                <a:latin typeface="Arial" panose="020B0604020202020204" pitchFamily="34" charset="0"/>
                <a:ea typeface="ヒラギノ角ゴ Pro W3" charset="0"/>
                <a:cs typeface="Arial" panose="020B0604020202020204" pitchFamily="34" charset="0"/>
              </a:defRPr>
            </a:lvl2pPr>
            <a:lvl3pPr marL="1144559" indent="-230182" algn="l" rtl="0" eaLnBrk="1" fontAlgn="base" hangingPunct="1">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ヒラギノ角ゴ Pro W3" charset="0"/>
                <a:cs typeface="Arial" panose="020B0604020202020204" pitchFamily="34" charset="0"/>
              </a:defRPr>
            </a:lvl3pPr>
            <a:lvl4pPr marL="1598573" indent="-227008" algn="l" rtl="0" eaLnBrk="1" fontAlgn="base" hangingPunct="1">
              <a:spcBef>
                <a:spcPct val="20000"/>
              </a:spcBef>
              <a:spcAft>
                <a:spcPct val="0"/>
              </a:spcAft>
              <a:buFont typeface="Arial" pitchFamily="34" charset="0"/>
              <a:buChar char="▫"/>
              <a:defRPr>
                <a:solidFill>
                  <a:schemeClr val="tx1"/>
                </a:solidFill>
                <a:latin typeface="+mn-lt"/>
                <a:ea typeface="ヒラギノ角ゴ Pro W3" charset="0"/>
              </a:defRPr>
            </a:lvl4pPr>
            <a:lvl5pPr marL="2058937" indent="-230182" algn="l" rtl="0" eaLnBrk="1" fontAlgn="base" hangingPunct="1">
              <a:spcBef>
                <a:spcPct val="20000"/>
              </a:spcBef>
              <a:spcAft>
                <a:spcPct val="0"/>
              </a:spcAft>
              <a:buFont typeface="Arial" pitchFamily="34" charset="0"/>
              <a:buChar char="◦"/>
              <a:defRPr sz="1600">
                <a:solidFill>
                  <a:schemeClr val="tx1"/>
                </a:solidFill>
                <a:latin typeface="+mn-lt"/>
                <a:ea typeface="ヒラギノ角ゴ Pro W3" charset="0"/>
              </a:defRPr>
            </a:lvl5pPr>
            <a:lvl6pPr marL="2285943" algn="l" rtl="0" eaLnBrk="1" fontAlgn="base" hangingPunct="1">
              <a:spcBef>
                <a:spcPct val="20000"/>
              </a:spcBef>
              <a:spcAft>
                <a:spcPct val="0"/>
              </a:spcAft>
              <a:buChar char="»"/>
              <a:defRPr sz="2400">
                <a:solidFill>
                  <a:schemeClr val="tx1"/>
                </a:solidFill>
                <a:latin typeface="+mn-lt"/>
              </a:defRPr>
            </a:lvl6pPr>
            <a:lvl7pPr marL="2743131" algn="l" rtl="0" eaLnBrk="1" fontAlgn="base" hangingPunct="1">
              <a:spcBef>
                <a:spcPct val="20000"/>
              </a:spcBef>
              <a:spcAft>
                <a:spcPct val="0"/>
              </a:spcAft>
              <a:buChar char="»"/>
              <a:defRPr sz="2400">
                <a:solidFill>
                  <a:schemeClr val="tx1"/>
                </a:solidFill>
                <a:latin typeface="+mn-lt"/>
              </a:defRPr>
            </a:lvl7pPr>
            <a:lvl8pPr marL="3200320" algn="l" rtl="0" eaLnBrk="1" fontAlgn="base" hangingPunct="1">
              <a:spcBef>
                <a:spcPct val="20000"/>
              </a:spcBef>
              <a:spcAft>
                <a:spcPct val="0"/>
              </a:spcAft>
              <a:buChar char="»"/>
              <a:defRPr sz="2400">
                <a:solidFill>
                  <a:schemeClr val="tx1"/>
                </a:solidFill>
                <a:latin typeface="+mn-lt"/>
              </a:defRPr>
            </a:lvl8pPr>
            <a:lvl9pPr marL="3657509" algn="l" rtl="0" eaLnBrk="1" fontAlgn="base" hangingPunct="1">
              <a:spcBef>
                <a:spcPct val="20000"/>
              </a:spcBef>
              <a:spcAft>
                <a:spcPct val="0"/>
              </a:spcAft>
              <a:buChar char="»"/>
              <a:defRPr sz="2400">
                <a:solidFill>
                  <a:schemeClr val="tx1"/>
                </a:solidFill>
                <a:latin typeface="+mn-lt"/>
              </a:defRPr>
            </a:lvl9pPr>
          </a:lstStyle>
          <a:p>
            <a:r>
              <a:rPr lang="fr-FR"/>
              <a:t>Une force globale pour le bien</a:t>
            </a:r>
          </a:p>
        </p:txBody>
      </p:sp>
      <p:pic>
        <p:nvPicPr>
          <p:cNvPr id="7" name="Emblem - White">
            <a:extLst>
              <a:ext uri="{FF2B5EF4-FFF2-40B4-BE49-F238E27FC236}">
                <a16:creationId xmlns:a16="http://schemas.microsoft.com/office/drawing/2014/main" id="{F0A43DA2-178E-054D-A0D7-91132D1A8666}"/>
              </a:ext>
            </a:extLst>
          </p:cNvPr>
          <p:cNvPicPr>
            <a:picLocks noChangeAspect="1"/>
          </p:cNvPicPr>
          <p:nvPr/>
        </p:nvPicPr>
        <p:blipFill rotWithShape="1">
          <a:blip r:embed="rId3">
            <a:extLst>
              <a:ext uri="{28A0092B-C50C-407E-A947-70E740481C1C}">
                <a14:useLocalDpi xmlns:a14="http://schemas.microsoft.com/office/drawing/2010/main" val="0"/>
              </a:ext>
            </a:extLst>
          </a:blip>
          <a:srcRect l="-1" r="21401" b="10050"/>
          <a:stretch/>
        </p:blipFill>
        <p:spPr>
          <a:xfrm>
            <a:off x="8983632" y="3356240"/>
            <a:ext cx="3234159" cy="3501759"/>
          </a:xfrm>
          <a:prstGeom prst="rect">
            <a:avLst/>
          </a:prstGeom>
          <a:noFill/>
          <a:ln>
            <a:noFill/>
          </a:ln>
        </p:spPr>
      </p:pic>
    </p:spTree>
    <p:extLst>
      <p:ext uri="{BB962C8B-B14F-4D97-AF65-F5344CB8AC3E}">
        <p14:creationId xmlns:p14="http://schemas.microsoft.com/office/powerpoint/2010/main" val="1233349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Background - Solid">
            <a:extLst>
              <a:ext uri="{FF2B5EF4-FFF2-40B4-BE49-F238E27FC236}">
                <a16:creationId xmlns:a16="http://schemas.microsoft.com/office/drawing/2014/main" id="{8B319C34-80B6-1C42-9976-109BC3094FED}"/>
              </a:ext>
            </a:extLst>
          </p:cNvPr>
          <p:cNvSpPr/>
          <p:nvPr/>
        </p:nvSpPr>
        <p:spPr>
          <a:xfrm>
            <a:off x="0" y="0"/>
            <a:ext cx="12192000" cy="6858000"/>
          </a:xfrm>
          <a:prstGeom prst="rect">
            <a:avLst/>
          </a:prstGeom>
          <a:solidFill>
            <a:srgbClr val="0D2240"/>
          </a:solidFill>
          <a:ln>
            <a:noFill/>
          </a:ln>
        </p:spPr>
        <p:style>
          <a:lnRef idx="2">
            <a:schemeClr val="accent1">
              <a:shade val="50000"/>
            </a:schemeClr>
          </a:lnRef>
          <a:fillRef idx="1">
            <a:schemeClr val="accent1"/>
          </a:fillRef>
          <a:effectRef idx="0">
            <a:schemeClr val="accent1"/>
          </a:effectRef>
          <a:fontRef idx="minor">
            <a:schemeClr val="lt1"/>
          </a:fontRef>
        </p:style>
        <p:txBody>
          <a:bodyPr lIns="94685" tIns="47343" rIns="94685" bIns="47343" rtlCol="0" anchor="ctr"/>
          <a:lstStyle/>
          <a:p>
            <a:pPr algn="ctr"/>
            <a:r>
              <a:rPr lang="fr-FR">
                <a:solidFill>
                  <a:schemeClr val="lt1">
                    <a:alpha val="44000"/>
                  </a:schemeClr>
                </a:solidFill>
              </a:rPr>
              <a:t>aa</a:t>
            </a:r>
          </a:p>
        </p:txBody>
      </p:sp>
      <p:sp>
        <p:nvSpPr>
          <p:cNvPr id="10" name="Slice - Solid">
            <a:extLst>
              <a:ext uri="{FF2B5EF4-FFF2-40B4-BE49-F238E27FC236}">
                <a16:creationId xmlns:a16="http://schemas.microsoft.com/office/drawing/2014/main" id="{9CD3D0ED-E4E2-A049-B7B9-763B0D61FF42}"/>
              </a:ext>
            </a:extLst>
          </p:cNvPr>
          <p:cNvSpPr/>
          <p:nvPr/>
        </p:nvSpPr>
        <p:spPr>
          <a:xfrm>
            <a:off x="1004871" y="-8022"/>
            <a:ext cx="11187128" cy="6866021"/>
          </a:xfrm>
          <a:custGeom>
            <a:avLst/>
            <a:gdLst>
              <a:gd name="connsiteX0" fmla="*/ 1588447 w 11187128"/>
              <a:gd name="connsiteY0" fmla="*/ 0 h 6866021"/>
              <a:gd name="connsiteX1" fmla="*/ 5139450 w 11187128"/>
              <a:gd name="connsiteY1" fmla="*/ 4711 h 6866021"/>
              <a:gd name="connsiteX2" fmla="*/ 5140539 w 11187128"/>
              <a:gd name="connsiteY2" fmla="*/ 0 h 6866021"/>
              <a:gd name="connsiteX3" fmla="*/ 11187128 w 11187128"/>
              <a:gd name="connsiteY3" fmla="*/ 8021 h 6866021"/>
              <a:gd name="connsiteX4" fmla="*/ 11187128 w 11187128"/>
              <a:gd name="connsiteY4" fmla="*/ 6866021 h 6866021"/>
              <a:gd name="connsiteX5" fmla="*/ 7635036 w 11187128"/>
              <a:gd name="connsiteY5" fmla="*/ 6866021 h 6866021"/>
              <a:gd name="connsiteX6" fmla="*/ 3552092 w 11187128"/>
              <a:gd name="connsiteY6" fmla="*/ 6866021 h 6866021"/>
              <a:gd name="connsiteX7" fmla="*/ 0 w 11187128"/>
              <a:gd name="connsiteY7" fmla="*/ 6866021 h 6866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187128" h="6866021">
                <a:moveTo>
                  <a:pt x="1588447" y="0"/>
                </a:moveTo>
                <a:lnTo>
                  <a:pt x="5139450" y="4711"/>
                </a:lnTo>
                <a:lnTo>
                  <a:pt x="5140539" y="0"/>
                </a:lnTo>
                <a:lnTo>
                  <a:pt x="11187128" y="8021"/>
                </a:lnTo>
                <a:lnTo>
                  <a:pt x="11187128" y="6866021"/>
                </a:lnTo>
                <a:lnTo>
                  <a:pt x="7635036" y="6866021"/>
                </a:lnTo>
                <a:lnTo>
                  <a:pt x="3552092" y="6866021"/>
                </a:lnTo>
                <a:lnTo>
                  <a:pt x="0" y="686602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4685" tIns="47343" rIns="94685" bIns="47343" rtlCol="0" anchor="ctr">
            <a:noAutofit/>
          </a:bodyPr>
          <a:lstStyle/>
          <a:p>
            <a:pPr algn="ctr"/>
            <a:endParaRPr lang="en-US" dirty="0">
              <a:solidFill>
                <a:schemeClr val="lt1">
                  <a:alpha val="44000"/>
                </a:schemeClr>
              </a:solidFill>
            </a:endParaRPr>
          </a:p>
        </p:txBody>
      </p:sp>
      <p:sp>
        <p:nvSpPr>
          <p:cNvPr id="11" name="Headline">
            <a:extLst>
              <a:ext uri="{FF2B5EF4-FFF2-40B4-BE49-F238E27FC236}">
                <a16:creationId xmlns:a16="http://schemas.microsoft.com/office/drawing/2014/main" id="{072A05E2-273F-E24C-A99A-4B83C2AF402B}"/>
              </a:ext>
            </a:extLst>
          </p:cNvPr>
          <p:cNvSpPr txBox="1">
            <a:spLocks/>
          </p:cNvSpPr>
          <p:nvPr/>
        </p:nvSpPr>
        <p:spPr>
          <a:xfrm>
            <a:off x="372975" y="366727"/>
            <a:ext cx="1690494" cy="965362"/>
          </a:xfrm>
          <a:prstGeom prst="rect">
            <a:avLst/>
          </a:prstGeom>
        </p:spPr>
        <p:txBody>
          <a:bodyPr>
            <a:normAutofit/>
          </a:bodyPr>
          <a:lstStyle>
            <a:lvl1pPr algn="l" rtl="0" eaLnBrk="1" fontAlgn="base" hangingPunct="1">
              <a:lnSpc>
                <a:spcPct val="90000"/>
              </a:lnSpc>
              <a:spcBef>
                <a:spcPct val="0"/>
              </a:spcBef>
              <a:spcAft>
                <a:spcPct val="0"/>
              </a:spcAft>
              <a:defRPr sz="3600" b="1" i="0">
                <a:solidFill>
                  <a:srgbClr val="095495"/>
                </a:solidFill>
                <a:latin typeface="Helvetica Neue" charset="0"/>
                <a:ea typeface="Helvetica Neue" charset="0"/>
                <a:cs typeface="Helvetica Neue" charset="0"/>
              </a:defRPr>
            </a:lvl1pPr>
            <a:lvl2pPr algn="l" rtl="0" eaLnBrk="1" fontAlgn="base" hangingPunct="1">
              <a:spcBef>
                <a:spcPct val="0"/>
              </a:spcBef>
              <a:spcAft>
                <a:spcPct val="0"/>
              </a:spcAft>
              <a:defRPr sz="2800">
                <a:solidFill>
                  <a:srgbClr val="00338D"/>
                </a:solidFill>
                <a:latin typeface="Arial" charset="0"/>
                <a:ea typeface="ヒラギノ角ゴ Pro W3" charset="0"/>
                <a:cs typeface="ヒラギノ角ゴ Pro W3" charset="0"/>
              </a:defRPr>
            </a:lvl2pPr>
            <a:lvl3pPr algn="l" rtl="0" eaLnBrk="1" fontAlgn="base" hangingPunct="1">
              <a:spcBef>
                <a:spcPct val="0"/>
              </a:spcBef>
              <a:spcAft>
                <a:spcPct val="0"/>
              </a:spcAft>
              <a:defRPr sz="2800">
                <a:solidFill>
                  <a:srgbClr val="00338D"/>
                </a:solidFill>
                <a:latin typeface="Arial" charset="0"/>
                <a:ea typeface="ヒラギノ角ゴ Pro W3" charset="0"/>
                <a:cs typeface="ヒラギノ角ゴ Pro W3" charset="0"/>
              </a:defRPr>
            </a:lvl3pPr>
            <a:lvl4pPr algn="l" rtl="0" eaLnBrk="1" fontAlgn="base" hangingPunct="1">
              <a:spcBef>
                <a:spcPct val="0"/>
              </a:spcBef>
              <a:spcAft>
                <a:spcPct val="0"/>
              </a:spcAft>
              <a:defRPr sz="2800">
                <a:solidFill>
                  <a:srgbClr val="00338D"/>
                </a:solidFill>
                <a:latin typeface="Arial" charset="0"/>
                <a:ea typeface="ヒラギノ角ゴ Pro W3" charset="0"/>
                <a:cs typeface="ヒラギノ角ゴ Pro W3" charset="0"/>
              </a:defRPr>
            </a:lvl4pPr>
            <a:lvl5pPr algn="l" rtl="0" eaLnBrk="1" fontAlgn="base" hangingPunct="1">
              <a:spcBef>
                <a:spcPct val="0"/>
              </a:spcBef>
              <a:spcAft>
                <a:spcPct val="0"/>
              </a:spcAft>
              <a:defRPr sz="2800">
                <a:solidFill>
                  <a:srgbClr val="00338D"/>
                </a:solidFill>
                <a:latin typeface="Arial" charset="0"/>
                <a:ea typeface="ヒラギノ角ゴ Pro W3" charset="0"/>
                <a:cs typeface="ヒラギノ角ゴ Pro W3" charset="0"/>
              </a:defRPr>
            </a:lvl5pPr>
            <a:lvl6pPr marL="457189" algn="l" rtl="0" eaLnBrk="1" fontAlgn="base" hangingPunct="1">
              <a:spcBef>
                <a:spcPct val="0"/>
              </a:spcBef>
              <a:spcAft>
                <a:spcPct val="0"/>
              </a:spcAft>
              <a:defRPr sz="2400">
                <a:solidFill>
                  <a:schemeClr val="tx2"/>
                </a:solidFill>
                <a:latin typeface="Arial" charset="0"/>
              </a:defRPr>
            </a:lvl6pPr>
            <a:lvl7pPr marL="914377" algn="l" rtl="0" eaLnBrk="1" fontAlgn="base" hangingPunct="1">
              <a:spcBef>
                <a:spcPct val="0"/>
              </a:spcBef>
              <a:spcAft>
                <a:spcPct val="0"/>
              </a:spcAft>
              <a:defRPr sz="2400">
                <a:solidFill>
                  <a:schemeClr val="tx2"/>
                </a:solidFill>
                <a:latin typeface="Arial" charset="0"/>
              </a:defRPr>
            </a:lvl7pPr>
            <a:lvl8pPr marL="1371566" algn="l" rtl="0" eaLnBrk="1" fontAlgn="base" hangingPunct="1">
              <a:spcBef>
                <a:spcPct val="0"/>
              </a:spcBef>
              <a:spcAft>
                <a:spcPct val="0"/>
              </a:spcAft>
              <a:defRPr sz="2400">
                <a:solidFill>
                  <a:schemeClr val="tx2"/>
                </a:solidFill>
                <a:latin typeface="Arial" charset="0"/>
              </a:defRPr>
            </a:lvl8pPr>
            <a:lvl9pPr marL="1828754" algn="l" rtl="0" eaLnBrk="1" fontAlgn="base" hangingPunct="1">
              <a:spcBef>
                <a:spcPct val="0"/>
              </a:spcBef>
              <a:spcAft>
                <a:spcPct val="0"/>
              </a:spcAft>
              <a:defRPr sz="2400">
                <a:solidFill>
                  <a:schemeClr val="tx2"/>
                </a:solidFill>
                <a:latin typeface="Arial" charset="0"/>
              </a:defRPr>
            </a:lvl9pPr>
          </a:lstStyle>
          <a:p>
            <a:r>
              <a:rPr lang="fr-FR" sz="1600" dirty="0">
                <a:solidFill>
                  <a:srgbClr val="EBB700"/>
                </a:solidFill>
              </a:rPr>
              <a:t>Notre structure</a:t>
            </a:r>
          </a:p>
        </p:txBody>
      </p:sp>
      <p:sp>
        <p:nvSpPr>
          <p:cNvPr id="9" name="Page Number - Blue">
            <a:extLst>
              <a:ext uri="{FF2B5EF4-FFF2-40B4-BE49-F238E27FC236}">
                <a16:creationId xmlns:a16="http://schemas.microsoft.com/office/drawing/2014/main" id="{CA5AE81C-B0D0-1E47-8317-079D20240D3E}"/>
              </a:ext>
            </a:extLst>
          </p:cNvPr>
          <p:cNvSpPr txBox="1">
            <a:spLocks noChangeArrowheads="1"/>
          </p:cNvSpPr>
          <p:nvPr/>
        </p:nvSpPr>
        <p:spPr bwMode="auto">
          <a:xfrm>
            <a:off x="11537156" y="6400725"/>
            <a:ext cx="654844" cy="4572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nchor="t">
            <a:noAutofit/>
          </a:bodyPr>
          <a:lstStyle>
            <a:lvl1pPr>
              <a:defRPr>
                <a:solidFill>
                  <a:schemeClr val="tx1"/>
                </a:solidFill>
                <a:latin typeface="Arial" charset="0"/>
                <a:ea typeface="ヒラギノ角ゴ Pro W3" charset="0"/>
                <a:cs typeface="ヒラギノ角ゴ Pro W3" charset="0"/>
              </a:defRPr>
            </a:lvl1pPr>
            <a:lvl2pPr marL="742950" indent="-285750">
              <a:defRPr>
                <a:solidFill>
                  <a:schemeClr val="tx1"/>
                </a:solidFill>
                <a:latin typeface="Arial" charset="0"/>
                <a:ea typeface="ヒラギノ角ゴ Pro W3" charset="0"/>
              </a:defRPr>
            </a:lvl2pPr>
            <a:lvl3pPr marL="1143000" indent="-228600">
              <a:defRPr>
                <a:solidFill>
                  <a:schemeClr val="tx1"/>
                </a:solidFill>
                <a:latin typeface="Arial" charset="0"/>
                <a:ea typeface="ヒラギノ角ゴ Pro W3" charset="0"/>
              </a:defRPr>
            </a:lvl3pPr>
            <a:lvl4pPr marL="1600200" indent="-228600">
              <a:defRPr>
                <a:solidFill>
                  <a:schemeClr val="tx1"/>
                </a:solidFill>
                <a:latin typeface="Arial" charset="0"/>
                <a:ea typeface="ヒラギノ角ゴ Pro W3" charset="0"/>
              </a:defRPr>
            </a:lvl4pPr>
            <a:lvl5pPr marL="2057400" indent="-228600">
              <a:defRPr>
                <a:solidFill>
                  <a:schemeClr val="tx1"/>
                </a:solidFill>
                <a:latin typeface="Arial" charset="0"/>
                <a:ea typeface="ヒラギノ角ゴ Pro W3" charset="0"/>
              </a:defRPr>
            </a:lvl5pPr>
            <a:lvl6pPr marL="2514600" indent="-228600" fontAlgn="base">
              <a:spcBef>
                <a:spcPct val="0"/>
              </a:spcBef>
              <a:spcAft>
                <a:spcPct val="0"/>
              </a:spcAft>
              <a:defRPr>
                <a:solidFill>
                  <a:schemeClr val="tx1"/>
                </a:solidFill>
                <a:latin typeface="Arial" charset="0"/>
                <a:ea typeface="ヒラギノ角ゴ Pro W3" charset="0"/>
              </a:defRPr>
            </a:lvl6pPr>
            <a:lvl7pPr marL="2971800" indent="-228600" fontAlgn="base">
              <a:spcBef>
                <a:spcPct val="0"/>
              </a:spcBef>
              <a:spcAft>
                <a:spcPct val="0"/>
              </a:spcAft>
              <a:defRPr>
                <a:solidFill>
                  <a:schemeClr val="tx1"/>
                </a:solidFill>
                <a:latin typeface="Arial" charset="0"/>
                <a:ea typeface="ヒラギノ角ゴ Pro W3" charset="0"/>
              </a:defRPr>
            </a:lvl7pPr>
            <a:lvl8pPr marL="3429000" indent="-228600" fontAlgn="base">
              <a:spcBef>
                <a:spcPct val="0"/>
              </a:spcBef>
              <a:spcAft>
                <a:spcPct val="0"/>
              </a:spcAft>
              <a:defRPr>
                <a:solidFill>
                  <a:schemeClr val="tx1"/>
                </a:solidFill>
                <a:latin typeface="Arial" charset="0"/>
                <a:ea typeface="ヒラギノ角ゴ Pro W3" charset="0"/>
              </a:defRPr>
            </a:lvl8pPr>
            <a:lvl9pPr marL="3886200" indent="-228600" fontAlgn="base">
              <a:spcBef>
                <a:spcPct val="0"/>
              </a:spcBef>
              <a:spcAft>
                <a:spcPct val="0"/>
              </a:spcAft>
              <a:defRPr>
                <a:solidFill>
                  <a:schemeClr val="tx1"/>
                </a:solidFill>
                <a:latin typeface="Arial" charset="0"/>
                <a:ea typeface="ヒラギノ角ゴ Pro W3" charset="0"/>
              </a:defRPr>
            </a:lvl9pPr>
          </a:lstStyle>
          <a:p>
            <a:pPr eaLnBrk="0" hangingPunct="0">
              <a:spcBef>
                <a:spcPct val="50000"/>
              </a:spcBef>
              <a:defRPr/>
            </a:pPr>
            <a:fld id="{CD81962F-67D4-FD44-86D5-55EBF96E0DB7}" type="slidenum">
              <a:rPr lang="en-US" sz="1000" smtClean="0">
                <a:solidFill>
                  <a:schemeClr val="bg1"/>
                </a:solidFill>
              </a:rPr>
              <a:pPr eaLnBrk="0" hangingPunct="0">
                <a:spcBef>
                  <a:spcPct val="50000"/>
                </a:spcBef>
                <a:defRPr/>
              </a:pPr>
              <a:t>10</a:t>
            </a:fld>
            <a:endParaRPr lang="en-US" sz="1000">
              <a:solidFill>
                <a:schemeClr val="bg1"/>
              </a:solidFill>
            </a:endParaRPr>
          </a:p>
        </p:txBody>
      </p:sp>
      <p:sp>
        <p:nvSpPr>
          <p:cNvPr id="15" name="Yellow Bar">
            <a:extLst>
              <a:ext uri="{FF2B5EF4-FFF2-40B4-BE49-F238E27FC236}">
                <a16:creationId xmlns:a16="http://schemas.microsoft.com/office/drawing/2014/main" id="{E51C4DA4-A142-A94A-BC66-DF4ADD1F27BE}"/>
              </a:ext>
            </a:extLst>
          </p:cNvPr>
          <p:cNvSpPr/>
          <p:nvPr/>
        </p:nvSpPr>
        <p:spPr>
          <a:xfrm>
            <a:off x="3029000" y="873969"/>
            <a:ext cx="2926080" cy="61227"/>
          </a:xfrm>
          <a:prstGeom prst="rect">
            <a:avLst/>
          </a:prstGeom>
          <a:solidFill>
            <a:srgbClr val="EBB700"/>
          </a:solidFill>
          <a:ln>
            <a:noFill/>
          </a:ln>
          <a:effectLst/>
        </p:spPr>
        <p:style>
          <a:lnRef idx="1">
            <a:schemeClr val="accent1"/>
          </a:lnRef>
          <a:fillRef idx="3">
            <a:schemeClr val="accent1"/>
          </a:fillRef>
          <a:effectRef idx="2">
            <a:schemeClr val="accent1"/>
          </a:effectRef>
          <a:fontRef idx="minor">
            <a:schemeClr val="lt1"/>
          </a:fontRef>
        </p:style>
        <p:txBody>
          <a:bodyPr lIns="94685" tIns="47343" rIns="94685" bIns="47343" rtlCol="0" anchor="ctr"/>
          <a:lstStyle/>
          <a:p>
            <a:pPr algn="ctr"/>
            <a:r>
              <a:rPr lang="fr-FR">
                <a:latin typeface="Arial" charset="0"/>
                <a:ea typeface="Arial" charset="0"/>
                <a:cs typeface="Arial" charset="0"/>
              </a:rPr>
              <a:t> </a:t>
            </a:r>
          </a:p>
        </p:txBody>
      </p:sp>
      <p:sp>
        <p:nvSpPr>
          <p:cNvPr id="16" name="Headline">
            <a:extLst>
              <a:ext uri="{FF2B5EF4-FFF2-40B4-BE49-F238E27FC236}">
                <a16:creationId xmlns:a16="http://schemas.microsoft.com/office/drawing/2014/main" id="{72B3B5E6-BE17-924E-B9FE-B2A587D5C568}"/>
              </a:ext>
            </a:extLst>
          </p:cNvPr>
          <p:cNvSpPr txBox="1">
            <a:spLocks/>
          </p:cNvSpPr>
          <p:nvPr/>
        </p:nvSpPr>
        <p:spPr>
          <a:xfrm>
            <a:off x="2918935" y="372837"/>
            <a:ext cx="8731959" cy="533400"/>
          </a:xfrm>
          <a:prstGeom prst="rect">
            <a:avLst/>
          </a:prstGeom>
        </p:spPr>
        <p:txBody>
          <a:bodyPr>
            <a:noAutofit/>
          </a:bodyPr>
          <a:lstStyle>
            <a:lvl1pPr algn="l" rtl="0" eaLnBrk="1" fontAlgn="base" hangingPunct="1">
              <a:lnSpc>
                <a:spcPct val="90000"/>
              </a:lnSpc>
              <a:spcBef>
                <a:spcPct val="0"/>
              </a:spcBef>
              <a:spcAft>
                <a:spcPct val="0"/>
              </a:spcAft>
              <a:defRPr sz="3600" b="1" i="0">
                <a:solidFill>
                  <a:srgbClr val="095495"/>
                </a:solidFill>
                <a:latin typeface="Helvetica Neue" charset="0"/>
                <a:ea typeface="Helvetica Neue" charset="0"/>
                <a:cs typeface="Helvetica Neue" charset="0"/>
              </a:defRPr>
            </a:lvl1pPr>
            <a:lvl2pPr algn="l" rtl="0" eaLnBrk="1" fontAlgn="base" hangingPunct="1">
              <a:spcBef>
                <a:spcPct val="0"/>
              </a:spcBef>
              <a:spcAft>
                <a:spcPct val="0"/>
              </a:spcAft>
              <a:defRPr sz="2800">
                <a:solidFill>
                  <a:srgbClr val="00338D"/>
                </a:solidFill>
                <a:latin typeface="Arial" charset="0"/>
                <a:ea typeface="ヒラギノ角ゴ Pro W3" charset="0"/>
                <a:cs typeface="ヒラギノ角ゴ Pro W3" charset="0"/>
              </a:defRPr>
            </a:lvl2pPr>
            <a:lvl3pPr algn="l" rtl="0" eaLnBrk="1" fontAlgn="base" hangingPunct="1">
              <a:spcBef>
                <a:spcPct val="0"/>
              </a:spcBef>
              <a:spcAft>
                <a:spcPct val="0"/>
              </a:spcAft>
              <a:defRPr sz="2800">
                <a:solidFill>
                  <a:srgbClr val="00338D"/>
                </a:solidFill>
                <a:latin typeface="Arial" charset="0"/>
                <a:ea typeface="ヒラギノ角ゴ Pro W3" charset="0"/>
                <a:cs typeface="ヒラギノ角ゴ Pro W3" charset="0"/>
              </a:defRPr>
            </a:lvl3pPr>
            <a:lvl4pPr algn="l" rtl="0" eaLnBrk="1" fontAlgn="base" hangingPunct="1">
              <a:spcBef>
                <a:spcPct val="0"/>
              </a:spcBef>
              <a:spcAft>
                <a:spcPct val="0"/>
              </a:spcAft>
              <a:defRPr sz="2800">
                <a:solidFill>
                  <a:srgbClr val="00338D"/>
                </a:solidFill>
                <a:latin typeface="Arial" charset="0"/>
                <a:ea typeface="ヒラギノ角ゴ Pro W3" charset="0"/>
                <a:cs typeface="ヒラギノ角ゴ Pro W3" charset="0"/>
              </a:defRPr>
            </a:lvl4pPr>
            <a:lvl5pPr algn="l" rtl="0" eaLnBrk="1" fontAlgn="base" hangingPunct="1">
              <a:spcBef>
                <a:spcPct val="0"/>
              </a:spcBef>
              <a:spcAft>
                <a:spcPct val="0"/>
              </a:spcAft>
              <a:defRPr sz="2800">
                <a:solidFill>
                  <a:srgbClr val="00338D"/>
                </a:solidFill>
                <a:latin typeface="Arial" charset="0"/>
                <a:ea typeface="ヒラギノ角ゴ Pro W3" charset="0"/>
                <a:cs typeface="ヒラギノ角ゴ Pro W3" charset="0"/>
              </a:defRPr>
            </a:lvl5pPr>
            <a:lvl6pPr marL="457189" algn="l" rtl="0" eaLnBrk="1" fontAlgn="base" hangingPunct="1">
              <a:spcBef>
                <a:spcPct val="0"/>
              </a:spcBef>
              <a:spcAft>
                <a:spcPct val="0"/>
              </a:spcAft>
              <a:defRPr sz="2400">
                <a:solidFill>
                  <a:schemeClr val="tx2"/>
                </a:solidFill>
                <a:latin typeface="Arial" charset="0"/>
              </a:defRPr>
            </a:lvl6pPr>
            <a:lvl7pPr marL="914377" algn="l" rtl="0" eaLnBrk="1" fontAlgn="base" hangingPunct="1">
              <a:spcBef>
                <a:spcPct val="0"/>
              </a:spcBef>
              <a:spcAft>
                <a:spcPct val="0"/>
              </a:spcAft>
              <a:defRPr sz="2400">
                <a:solidFill>
                  <a:schemeClr val="tx2"/>
                </a:solidFill>
                <a:latin typeface="Arial" charset="0"/>
              </a:defRPr>
            </a:lvl7pPr>
            <a:lvl8pPr marL="1371566" algn="l" rtl="0" eaLnBrk="1" fontAlgn="base" hangingPunct="1">
              <a:spcBef>
                <a:spcPct val="0"/>
              </a:spcBef>
              <a:spcAft>
                <a:spcPct val="0"/>
              </a:spcAft>
              <a:defRPr sz="2400">
                <a:solidFill>
                  <a:schemeClr val="tx2"/>
                </a:solidFill>
                <a:latin typeface="Arial" charset="0"/>
              </a:defRPr>
            </a:lvl8pPr>
            <a:lvl9pPr marL="1828754" algn="l" rtl="0" eaLnBrk="1" fontAlgn="base" hangingPunct="1">
              <a:spcBef>
                <a:spcPct val="0"/>
              </a:spcBef>
              <a:spcAft>
                <a:spcPct val="0"/>
              </a:spcAft>
              <a:defRPr sz="2400">
                <a:solidFill>
                  <a:schemeClr val="tx2"/>
                </a:solidFill>
                <a:latin typeface="Arial" charset="0"/>
              </a:defRPr>
            </a:lvl9pPr>
          </a:lstStyle>
          <a:p>
            <a:r>
              <a:rPr lang="fr-FR" sz="2000" dirty="0">
                <a:solidFill>
                  <a:srgbClr val="00338D"/>
                </a:solidFill>
              </a:rPr>
              <a:t>Le Lions Clubs International est divisé en 8 régions constitutionnelles :</a:t>
            </a:r>
          </a:p>
        </p:txBody>
      </p:sp>
      <p:pic>
        <p:nvPicPr>
          <p:cNvPr id="42" name="Picture 41">
            <a:extLst>
              <a:ext uri="{FF2B5EF4-FFF2-40B4-BE49-F238E27FC236}">
                <a16:creationId xmlns:a16="http://schemas.microsoft.com/office/drawing/2014/main" id="{57373E76-9AD4-BD49-BE81-F44B532D782E}"/>
              </a:ext>
            </a:extLst>
          </p:cNvPr>
          <p:cNvPicPr>
            <a:picLocks noChangeAspect="1"/>
          </p:cNvPicPr>
          <p:nvPr/>
        </p:nvPicPr>
        <p:blipFill>
          <a:blip r:embed="rId2"/>
          <a:stretch>
            <a:fillRect/>
          </a:stretch>
        </p:blipFill>
        <p:spPr>
          <a:xfrm>
            <a:off x="3670004" y="1613647"/>
            <a:ext cx="8403182" cy="5074244"/>
          </a:xfrm>
          <a:prstGeom prst="rect">
            <a:avLst/>
          </a:prstGeom>
        </p:spPr>
      </p:pic>
      <p:grpSp>
        <p:nvGrpSpPr>
          <p:cNvPr id="46" name="Group 45">
            <a:extLst>
              <a:ext uri="{FF2B5EF4-FFF2-40B4-BE49-F238E27FC236}">
                <a16:creationId xmlns:a16="http://schemas.microsoft.com/office/drawing/2014/main" id="{2492A99C-CC13-5B4C-94D0-7C38024A4AB2}"/>
              </a:ext>
            </a:extLst>
          </p:cNvPr>
          <p:cNvGrpSpPr/>
          <p:nvPr/>
        </p:nvGrpSpPr>
        <p:grpSpPr>
          <a:xfrm>
            <a:off x="369830" y="1737627"/>
            <a:ext cx="2863960" cy="3980925"/>
            <a:chOff x="-2467504" y="2363562"/>
            <a:chExt cx="2897548" cy="4308823"/>
          </a:xfrm>
        </p:grpSpPr>
        <p:sp>
          <p:nvSpPr>
            <p:cNvPr id="50" name="Delay 49">
              <a:extLst>
                <a:ext uri="{FF2B5EF4-FFF2-40B4-BE49-F238E27FC236}">
                  <a16:creationId xmlns:a16="http://schemas.microsoft.com/office/drawing/2014/main" id="{BDEA2008-13E4-CF45-B82B-CAB9BE8D48F3}"/>
                </a:ext>
              </a:extLst>
            </p:cNvPr>
            <p:cNvSpPr/>
            <p:nvPr/>
          </p:nvSpPr>
          <p:spPr bwMode="auto">
            <a:xfrm>
              <a:off x="-152971" y="2911221"/>
              <a:ext cx="583015" cy="475205"/>
            </a:xfrm>
            <a:prstGeom prst="flowChartDelay">
              <a:avLst/>
            </a:prstGeom>
            <a:solidFill>
              <a:srgbClr val="E57029"/>
            </a:solidFill>
            <a:ln>
              <a:noFill/>
            </a:ln>
            <a:extLst>
              <a:ext uri="{91240B29-F687-4F45-9708-019B960494DF}">
                <a14:hiddenLine xmlns:a14="http://schemas.microsoft.com/office/drawing/2010/main" w="9525">
                  <a:solidFill>
                    <a:srgbClr val="000000"/>
                  </a:solidFill>
                  <a:round/>
                  <a:headEnd/>
                  <a:tailEnd/>
                </a14:hiddenLine>
              </a:ext>
            </a:extLst>
          </p:spPr>
          <p:txBody>
            <a:bodyPr lIns="27432" rIns="45720" anchor="ctr"/>
            <a:lstStyle/>
            <a:p>
              <a:pPr algn="ctr"/>
              <a:endParaRPr lang="en-US" altLang="en-US" sz="1600" b="1" dirty="0">
                <a:cs typeface="Arial" panose="020B0604020202020204" pitchFamily="34" charset="0"/>
              </a:endParaRPr>
            </a:p>
          </p:txBody>
        </p:sp>
        <p:sp>
          <p:nvSpPr>
            <p:cNvPr id="52" name="Delay 51">
              <a:extLst>
                <a:ext uri="{FF2B5EF4-FFF2-40B4-BE49-F238E27FC236}">
                  <a16:creationId xmlns:a16="http://schemas.microsoft.com/office/drawing/2014/main" id="{460A5C1D-FD93-6F4D-B727-514EB3DBBB1E}"/>
                </a:ext>
              </a:extLst>
            </p:cNvPr>
            <p:cNvSpPr/>
            <p:nvPr/>
          </p:nvSpPr>
          <p:spPr bwMode="auto">
            <a:xfrm>
              <a:off x="-152971" y="3458880"/>
              <a:ext cx="583015" cy="475205"/>
            </a:xfrm>
            <a:prstGeom prst="flowChartDelay">
              <a:avLst/>
            </a:prstGeom>
            <a:solidFill>
              <a:srgbClr val="D14550"/>
            </a:solidFill>
            <a:ln>
              <a:noFill/>
            </a:ln>
            <a:extLst>
              <a:ext uri="{91240B29-F687-4F45-9708-019B960494DF}">
                <a14:hiddenLine xmlns:a14="http://schemas.microsoft.com/office/drawing/2010/main" w="9525">
                  <a:solidFill>
                    <a:srgbClr val="000000"/>
                  </a:solidFill>
                  <a:round/>
                  <a:headEnd/>
                  <a:tailEnd/>
                </a14:hiddenLine>
              </a:ext>
            </a:extLst>
          </p:spPr>
          <p:txBody>
            <a:bodyPr lIns="27432" rIns="45720" anchor="ctr"/>
            <a:lstStyle/>
            <a:p>
              <a:pPr algn="ctr"/>
              <a:endParaRPr lang="en-US" altLang="en-US" sz="1600" b="1" dirty="0">
                <a:cs typeface="Arial" panose="020B0604020202020204" pitchFamily="34" charset="0"/>
              </a:endParaRPr>
            </a:p>
          </p:txBody>
        </p:sp>
        <p:sp>
          <p:nvSpPr>
            <p:cNvPr id="53" name="Delay 52">
              <a:extLst>
                <a:ext uri="{FF2B5EF4-FFF2-40B4-BE49-F238E27FC236}">
                  <a16:creationId xmlns:a16="http://schemas.microsoft.com/office/drawing/2014/main" id="{7624CBCB-0137-7144-B22D-8977BE48D78E}"/>
                </a:ext>
              </a:extLst>
            </p:cNvPr>
            <p:cNvSpPr/>
            <p:nvPr/>
          </p:nvSpPr>
          <p:spPr bwMode="auto">
            <a:xfrm>
              <a:off x="-152971" y="4006539"/>
              <a:ext cx="583015" cy="475205"/>
            </a:xfrm>
            <a:prstGeom prst="flowChartDelay">
              <a:avLst/>
            </a:prstGeom>
            <a:solidFill>
              <a:srgbClr val="781D37"/>
            </a:solidFill>
            <a:ln>
              <a:noFill/>
            </a:ln>
            <a:extLst>
              <a:ext uri="{91240B29-F687-4F45-9708-019B960494DF}">
                <a14:hiddenLine xmlns:a14="http://schemas.microsoft.com/office/drawing/2010/main" w="9525">
                  <a:solidFill>
                    <a:srgbClr val="000000"/>
                  </a:solidFill>
                  <a:round/>
                  <a:headEnd/>
                  <a:tailEnd/>
                </a14:hiddenLine>
              </a:ext>
            </a:extLst>
          </p:spPr>
          <p:txBody>
            <a:bodyPr lIns="27432" rIns="45720" anchor="ctr"/>
            <a:lstStyle/>
            <a:p>
              <a:pPr algn="ctr"/>
              <a:endParaRPr lang="en-US" altLang="en-US" sz="1600" b="1" dirty="0">
                <a:cs typeface="Arial" panose="020B0604020202020204" pitchFamily="34" charset="0"/>
              </a:endParaRPr>
            </a:p>
          </p:txBody>
        </p:sp>
        <p:sp>
          <p:nvSpPr>
            <p:cNvPr id="54" name="Delay 53">
              <a:extLst>
                <a:ext uri="{FF2B5EF4-FFF2-40B4-BE49-F238E27FC236}">
                  <a16:creationId xmlns:a16="http://schemas.microsoft.com/office/drawing/2014/main" id="{DC181F64-64FA-9847-BE45-EC0685BE9F3A}"/>
                </a:ext>
              </a:extLst>
            </p:cNvPr>
            <p:cNvSpPr/>
            <p:nvPr/>
          </p:nvSpPr>
          <p:spPr bwMode="auto">
            <a:xfrm>
              <a:off x="-152971" y="4554199"/>
              <a:ext cx="583015" cy="475205"/>
            </a:xfrm>
            <a:prstGeom prst="flowChartDelay">
              <a:avLst/>
            </a:prstGeom>
            <a:solidFill>
              <a:srgbClr val="0B4A8E"/>
            </a:solidFill>
            <a:ln>
              <a:noFill/>
            </a:ln>
            <a:extLst>
              <a:ext uri="{91240B29-F687-4F45-9708-019B960494DF}">
                <a14:hiddenLine xmlns:a14="http://schemas.microsoft.com/office/drawing/2010/main" w="9525">
                  <a:solidFill>
                    <a:srgbClr val="000000"/>
                  </a:solidFill>
                  <a:round/>
                  <a:headEnd/>
                  <a:tailEnd/>
                </a14:hiddenLine>
              </a:ext>
            </a:extLst>
          </p:spPr>
          <p:txBody>
            <a:bodyPr lIns="27432" rIns="45720" anchor="ctr"/>
            <a:lstStyle/>
            <a:p>
              <a:pPr algn="ctr"/>
              <a:endParaRPr lang="en-US" altLang="en-US" sz="1600" b="1" dirty="0">
                <a:cs typeface="Arial" panose="020B0604020202020204" pitchFamily="34" charset="0"/>
              </a:endParaRPr>
            </a:p>
          </p:txBody>
        </p:sp>
        <p:sp>
          <p:nvSpPr>
            <p:cNvPr id="55" name="Delay 54">
              <a:extLst>
                <a:ext uri="{FF2B5EF4-FFF2-40B4-BE49-F238E27FC236}">
                  <a16:creationId xmlns:a16="http://schemas.microsoft.com/office/drawing/2014/main" id="{82A3F65E-ED94-074E-A14C-3D16E85D2002}"/>
                </a:ext>
              </a:extLst>
            </p:cNvPr>
            <p:cNvSpPr/>
            <p:nvPr/>
          </p:nvSpPr>
          <p:spPr bwMode="auto">
            <a:xfrm>
              <a:off x="-152971" y="5101857"/>
              <a:ext cx="583015" cy="475205"/>
            </a:xfrm>
            <a:prstGeom prst="flowChartDelay">
              <a:avLst/>
            </a:prstGeom>
            <a:solidFill>
              <a:srgbClr val="44A9D0"/>
            </a:solidFill>
            <a:ln>
              <a:noFill/>
            </a:ln>
            <a:extLst>
              <a:ext uri="{91240B29-F687-4F45-9708-019B960494DF}">
                <a14:hiddenLine xmlns:a14="http://schemas.microsoft.com/office/drawing/2010/main" w="9525">
                  <a:solidFill>
                    <a:srgbClr val="000000"/>
                  </a:solidFill>
                  <a:round/>
                  <a:headEnd/>
                  <a:tailEnd/>
                </a14:hiddenLine>
              </a:ext>
            </a:extLst>
          </p:spPr>
          <p:txBody>
            <a:bodyPr lIns="27432" rIns="45720" anchor="ctr"/>
            <a:lstStyle/>
            <a:p>
              <a:pPr algn="ctr"/>
              <a:endParaRPr lang="en-US" altLang="en-US" sz="1600" b="1" dirty="0">
                <a:cs typeface="Arial" panose="020B0604020202020204" pitchFamily="34" charset="0"/>
              </a:endParaRPr>
            </a:p>
          </p:txBody>
        </p:sp>
        <p:sp>
          <p:nvSpPr>
            <p:cNvPr id="56" name="Delay 55">
              <a:extLst>
                <a:ext uri="{FF2B5EF4-FFF2-40B4-BE49-F238E27FC236}">
                  <a16:creationId xmlns:a16="http://schemas.microsoft.com/office/drawing/2014/main" id="{C628C373-3505-DC45-8548-388E9F1F98EA}"/>
                </a:ext>
              </a:extLst>
            </p:cNvPr>
            <p:cNvSpPr/>
            <p:nvPr/>
          </p:nvSpPr>
          <p:spPr bwMode="auto">
            <a:xfrm>
              <a:off x="-152971" y="5649516"/>
              <a:ext cx="583015" cy="475205"/>
            </a:xfrm>
            <a:prstGeom prst="flowChartDelay">
              <a:avLst/>
            </a:prstGeom>
            <a:solidFill>
              <a:srgbClr val="9CCF00"/>
            </a:solidFill>
            <a:ln>
              <a:noFill/>
            </a:ln>
            <a:extLst>
              <a:ext uri="{91240B29-F687-4F45-9708-019B960494DF}">
                <a14:hiddenLine xmlns:a14="http://schemas.microsoft.com/office/drawing/2010/main" w="9525">
                  <a:solidFill>
                    <a:srgbClr val="000000"/>
                  </a:solidFill>
                  <a:round/>
                  <a:headEnd/>
                  <a:tailEnd/>
                </a14:hiddenLine>
              </a:ext>
            </a:extLst>
          </p:spPr>
          <p:txBody>
            <a:bodyPr lIns="27432" rIns="45720" anchor="ctr"/>
            <a:lstStyle/>
            <a:p>
              <a:pPr algn="ctr"/>
              <a:endParaRPr lang="en-US" altLang="en-US" sz="1600" b="1" dirty="0">
                <a:cs typeface="Arial" panose="020B0604020202020204" pitchFamily="34" charset="0"/>
              </a:endParaRPr>
            </a:p>
          </p:txBody>
        </p:sp>
        <p:sp>
          <p:nvSpPr>
            <p:cNvPr id="57" name="Delay 56">
              <a:extLst>
                <a:ext uri="{FF2B5EF4-FFF2-40B4-BE49-F238E27FC236}">
                  <a16:creationId xmlns:a16="http://schemas.microsoft.com/office/drawing/2014/main" id="{B3E3B5AA-EF23-D341-8D6D-7BFE90DC82F5}"/>
                </a:ext>
              </a:extLst>
            </p:cNvPr>
            <p:cNvSpPr/>
            <p:nvPr/>
          </p:nvSpPr>
          <p:spPr bwMode="auto">
            <a:xfrm>
              <a:off x="-152971" y="2363562"/>
              <a:ext cx="583015" cy="475205"/>
            </a:xfrm>
            <a:prstGeom prst="flowChartDelay">
              <a:avLst/>
            </a:prstGeom>
            <a:solidFill>
              <a:srgbClr val="F1AC2D"/>
            </a:solidFill>
            <a:ln>
              <a:noFill/>
            </a:ln>
            <a:extLst>
              <a:ext uri="{91240B29-F687-4F45-9708-019B960494DF}">
                <a14:hiddenLine xmlns:a14="http://schemas.microsoft.com/office/drawing/2010/main" w="9525">
                  <a:solidFill>
                    <a:srgbClr val="000000"/>
                  </a:solidFill>
                  <a:round/>
                  <a:headEnd/>
                  <a:tailEnd/>
                </a14:hiddenLine>
              </a:ext>
            </a:extLst>
          </p:spPr>
          <p:txBody>
            <a:bodyPr lIns="27432" rIns="45720" anchor="ctr"/>
            <a:lstStyle/>
            <a:p>
              <a:pPr algn="ctr"/>
              <a:endParaRPr lang="en-US" altLang="en-US" sz="1600" b="1" dirty="0">
                <a:cs typeface="Arial" panose="020B0604020202020204" pitchFamily="34" charset="0"/>
              </a:endParaRPr>
            </a:p>
          </p:txBody>
        </p:sp>
        <p:sp>
          <p:nvSpPr>
            <p:cNvPr id="58" name="Delay 57">
              <a:extLst>
                <a:ext uri="{FF2B5EF4-FFF2-40B4-BE49-F238E27FC236}">
                  <a16:creationId xmlns:a16="http://schemas.microsoft.com/office/drawing/2014/main" id="{5C89592B-4A63-2644-BC5C-5EE45295C684}"/>
                </a:ext>
              </a:extLst>
            </p:cNvPr>
            <p:cNvSpPr/>
            <p:nvPr/>
          </p:nvSpPr>
          <p:spPr bwMode="auto">
            <a:xfrm>
              <a:off x="-152971" y="6197180"/>
              <a:ext cx="583015" cy="475205"/>
            </a:xfrm>
            <a:prstGeom prst="flowChartDelay">
              <a:avLst/>
            </a:prstGeom>
            <a:solidFill>
              <a:srgbClr val="6A286D"/>
            </a:solidFill>
            <a:ln>
              <a:noFill/>
            </a:ln>
            <a:extLst>
              <a:ext uri="{91240B29-F687-4F45-9708-019B960494DF}">
                <a14:hiddenLine xmlns:a14="http://schemas.microsoft.com/office/drawing/2010/main" w="9525">
                  <a:solidFill>
                    <a:srgbClr val="000000"/>
                  </a:solidFill>
                  <a:round/>
                  <a:headEnd/>
                  <a:tailEnd/>
                </a14:hiddenLine>
              </a:ext>
            </a:extLst>
          </p:spPr>
          <p:txBody>
            <a:bodyPr lIns="27432" rIns="45720" anchor="ctr"/>
            <a:lstStyle/>
            <a:p>
              <a:pPr algn="ctr"/>
              <a:endParaRPr lang="en-US" altLang="en-US" sz="1600" b="1" dirty="0">
                <a:cs typeface="Arial" panose="020B0604020202020204" pitchFamily="34" charset="0"/>
              </a:endParaRPr>
            </a:p>
          </p:txBody>
        </p:sp>
        <p:sp>
          <p:nvSpPr>
            <p:cNvPr id="59" name="Delay 58">
              <a:extLst>
                <a:ext uri="{FF2B5EF4-FFF2-40B4-BE49-F238E27FC236}">
                  <a16:creationId xmlns:a16="http://schemas.microsoft.com/office/drawing/2014/main" id="{C5BE6FDE-39A7-254A-8473-8D9C9D5633C2}"/>
                </a:ext>
              </a:extLst>
            </p:cNvPr>
            <p:cNvSpPr/>
            <p:nvPr/>
          </p:nvSpPr>
          <p:spPr bwMode="auto">
            <a:xfrm flipH="1">
              <a:off x="-2467504" y="2911221"/>
              <a:ext cx="583015" cy="475205"/>
            </a:xfrm>
            <a:prstGeom prst="flowChartDelay">
              <a:avLst/>
            </a:prstGeom>
            <a:solidFill>
              <a:srgbClr val="E57029"/>
            </a:solidFill>
            <a:ln>
              <a:noFill/>
            </a:ln>
            <a:extLst>
              <a:ext uri="{91240B29-F687-4F45-9708-019B960494DF}">
                <a14:hiddenLine xmlns:a14="http://schemas.microsoft.com/office/drawing/2010/main" w="9525">
                  <a:solidFill>
                    <a:srgbClr val="000000"/>
                  </a:solidFill>
                  <a:round/>
                  <a:headEnd/>
                  <a:tailEnd/>
                </a14:hiddenLine>
              </a:ext>
            </a:extLst>
          </p:spPr>
          <p:txBody>
            <a:bodyPr lIns="27432" rIns="45720" anchor="ctr"/>
            <a:lstStyle/>
            <a:p>
              <a:pPr algn="ctr"/>
              <a:r>
                <a:rPr lang="en-US" altLang="en-US" sz="1100" b="1" dirty="0">
                  <a:solidFill>
                    <a:srgbClr val="FFFFFF"/>
                  </a:solidFill>
                  <a:cs typeface="Arial" panose="020B0604020202020204" pitchFamily="34" charset="0"/>
                </a:rPr>
                <a:t>CA II</a:t>
              </a:r>
              <a:endParaRPr lang="en-US" altLang="en-US" sz="1100" b="1" dirty="0">
                <a:cs typeface="Arial" panose="020B0604020202020204" pitchFamily="34" charset="0"/>
              </a:endParaRPr>
            </a:p>
          </p:txBody>
        </p:sp>
        <p:sp>
          <p:nvSpPr>
            <p:cNvPr id="60" name="Rectangle 59">
              <a:extLst>
                <a:ext uri="{FF2B5EF4-FFF2-40B4-BE49-F238E27FC236}">
                  <a16:creationId xmlns:a16="http://schemas.microsoft.com/office/drawing/2014/main" id="{BE1AEE76-A84A-3C4F-8FB9-81F4C36B3AEB}"/>
                </a:ext>
              </a:extLst>
            </p:cNvPr>
            <p:cNvSpPr/>
            <p:nvPr/>
          </p:nvSpPr>
          <p:spPr bwMode="auto">
            <a:xfrm>
              <a:off x="-1828800" y="2911221"/>
              <a:ext cx="1942053" cy="475205"/>
            </a:xfrm>
            <a:prstGeom prst="rect">
              <a:avLst/>
            </a:prstGeom>
            <a:solidFill>
              <a:srgbClr val="E57029"/>
            </a:solidFill>
            <a:ln>
              <a:noFill/>
            </a:ln>
            <a:extLst>
              <a:ext uri="{91240B29-F687-4F45-9708-019B960494DF}">
                <a14:hiddenLine xmlns:a14="http://schemas.microsoft.com/office/drawing/2010/main" w="9525">
                  <a:solidFill>
                    <a:srgbClr val="000000"/>
                  </a:solidFill>
                  <a:round/>
                  <a:headEnd/>
                  <a:tailEnd/>
                </a14:hiddenLine>
              </a:ext>
            </a:extLst>
          </p:spPr>
          <p:txBody>
            <a:bodyPr rot="0" spcFirstLastPara="0" vertOverflow="overflow" horzOverflow="overflow" vert="horz" wrap="square" lIns="45720" tIns="36576" rIns="45720" bIns="18288" numCol="1" spcCol="0" rtlCol="0" fromWordArt="0" anchor="ctr" anchorCtr="0" forceAA="0" compatLnSpc="1">
              <a:prstTxWarp prst="textNoShape">
                <a:avLst/>
              </a:prstTxWarp>
              <a:noAutofit/>
            </a:bodyPr>
            <a:lstStyle/>
            <a:p>
              <a:pPr>
                <a:lnSpc>
                  <a:spcPts val="1000"/>
                </a:lnSpc>
              </a:pPr>
              <a:r>
                <a:rPr lang="en-US" sz="900" dirty="0">
                  <a:solidFill>
                    <a:schemeClr val="bg1"/>
                  </a:solidFill>
                  <a:cs typeface="Arial" panose="020B0604020202020204" pitchFamily="34" charset="0"/>
                </a:rPr>
                <a:t>Canada</a:t>
              </a:r>
              <a:endParaRPr lang="en-US" sz="900" b="1" dirty="0">
                <a:solidFill>
                  <a:schemeClr val="bg1"/>
                </a:solidFill>
                <a:cs typeface="Arial" panose="020B0604020202020204" pitchFamily="34" charset="0"/>
              </a:endParaRPr>
            </a:p>
          </p:txBody>
        </p:sp>
        <p:sp>
          <p:nvSpPr>
            <p:cNvPr id="61" name="Delay 60">
              <a:extLst>
                <a:ext uri="{FF2B5EF4-FFF2-40B4-BE49-F238E27FC236}">
                  <a16:creationId xmlns:a16="http://schemas.microsoft.com/office/drawing/2014/main" id="{C04DAB84-91E6-6E4D-A54B-3858CBD8F884}"/>
                </a:ext>
              </a:extLst>
            </p:cNvPr>
            <p:cNvSpPr/>
            <p:nvPr/>
          </p:nvSpPr>
          <p:spPr bwMode="auto">
            <a:xfrm flipH="1">
              <a:off x="-2467504" y="3458880"/>
              <a:ext cx="583015" cy="475205"/>
            </a:xfrm>
            <a:prstGeom prst="flowChartDelay">
              <a:avLst/>
            </a:prstGeom>
            <a:solidFill>
              <a:srgbClr val="D14550"/>
            </a:solidFill>
            <a:ln>
              <a:noFill/>
            </a:ln>
            <a:extLst>
              <a:ext uri="{91240B29-F687-4F45-9708-019B960494DF}">
                <a14:hiddenLine xmlns:a14="http://schemas.microsoft.com/office/drawing/2010/main" w="9525">
                  <a:solidFill>
                    <a:srgbClr val="000000"/>
                  </a:solidFill>
                  <a:round/>
                  <a:headEnd/>
                  <a:tailEnd/>
                </a14:hiddenLine>
              </a:ext>
            </a:extLst>
          </p:spPr>
          <p:txBody>
            <a:bodyPr lIns="27432" rIns="45720" anchor="ctr"/>
            <a:lstStyle/>
            <a:p>
              <a:pPr algn="ctr"/>
              <a:r>
                <a:rPr lang="en-US" altLang="en-US" sz="1100" b="1" dirty="0">
                  <a:solidFill>
                    <a:srgbClr val="FFFFFF"/>
                  </a:solidFill>
                  <a:cs typeface="Arial" panose="020B0604020202020204" pitchFamily="34" charset="0"/>
                </a:rPr>
                <a:t>CA III</a:t>
              </a:r>
              <a:endParaRPr lang="en-US" altLang="en-US" sz="1100" b="1" dirty="0">
                <a:cs typeface="Arial" panose="020B0604020202020204" pitchFamily="34" charset="0"/>
              </a:endParaRPr>
            </a:p>
          </p:txBody>
        </p:sp>
        <p:sp>
          <p:nvSpPr>
            <p:cNvPr id="62" name="Rectangle 61">
              <a:extLst>
                <a:ext uri="{FF2B5EF4-FFF2-40B4-BE49-F238E27FC236}">
                  <a16:creationId xmlns:a16="http://schemas.microsoft.com/office/drawing/2014/main" id="{D67BC433-F599-1244-8EA6-5AA78FA16C70}"/>
                </a:ext>
              </a:extLst>
            </p:cNvPr>
            <p:cNvSpPr/>
            <p:nvPr/>
          </p:nvSpPr>
          <p:spPr bwMode="auto">
            <a:xfrm>
              <a:off x="-1828800" y="3458880"/>
              <a:ext cx="1942053" cy="475205"/>
            </a:xfrm>
            <a:prstGeom prst="rect">
              <a:avLst/>
            </a:prstGeom>
            <a:solidFill>
              <a:srgbClr val="D14550"/>
            </a:solidFill>
            <a:ln>
              <a:noFill/>
            </a:ln>
            <a:extLst>
              <a:ext uri="{91240B29-F687-4F45-9708-019B960494DF}">
                <a14:hiddenLine xmlns:a14="http://schemas.microsoft.com/office/drawing/2010/main" w="9525">
                  <a:solidFill>
                    <a:srgbClr val="000000"/>
                  </a:solidFill>
                  <a:round/>
                  <a:headEnd/>
                  <a:tailEnd/>
                </a14:hiddenLine>
              </a:ext>
            </a:extLst>
          </p:spPr>
          <p:txBody>
            <a:bodyPr rot="0" spcFirstLastPara="0" vertOverflow="overflow" horzOverflow="overflow" vert="horz" wrap="square" lIns="45720" tIns="36576" rIns="45720" bIns="18288" numCol="1" spcCol="0" rtlCol="0" fromWordArt="0" anchor="ctr" anchorCtr="0" forceAA="0" compatLnSpc="1">
              <a:prstTxWarp prst="textNoShape">
                <a:avLst/>
              </a:prstTxWarp>
              <a:noAutofit/>
            </a:bodyPr>
            <a:lstStyle/>
            <a:p>
              <a:pPr>
                <a:lnSpc>
                  <a:spcPts val="1000"/>
                </a:lnSpc>
              </a:pPr>
              <a:r>
                <a:rPr lang="en-US" sz="900" dirty="0" err="1">
                  <a:solidFill>
                    <a:schemeClr val="bg1"/>
                  </a:solidFill>
                  <a:cs typeface="Arial" panose="020B0604020202020204" pitchFamily="34" charset="0"/>
                </a:rPr>
                <a:t>Amérique</a:t>
              </a:r>
              <a:r>
                <a:rPr lang="en-US" sz="900" dirty="0">
                  <a:solidFill>
                    <a:schemeClr val="bg1"/>
                  </a:solidFill>
                  <a:cs typeface="Arial" panose="020B0604020202020204" pitchFamily="34" charset="0"/>
                </a:rPr>
                <a:t> du </a:t>
              </a:r>
              <a:r>
                <a:rPr lang="en-US" sz="900" dirty="0" err="1">
                  <a:solidFill>
                    <a:schemeClr val="bg1"/>
                  </a:solidFill>
                  <a:cs typeface="Arial" panose="020B0604020202020204" pitchFamily="34" charset="0"/>
                </a:rPr>
                <a:t>sud</a:t>
              </a:r>
              <a:r>
                <a:rPr lang="en-US" sz="900" dirty="0">
                  <a:solidFill>
                    <a:schemeClr val="bg1"/>
                  </a:solidFill>
                  <a:cs typeface="Arial" panose="020B0604020202020204" pitchFamily="34" charset="0"/>
                </a:rPr>
                <a:t>, </a:t>
              </a:r>
              <a:r>
                <a:rPr lang="en-US" sz="900" dirty="0" err="1">
                  <a:solidFill>
                    <a:schemeClr val="bg1"/>
                  </a:solidFill>
                  <a:cs typeface="Arial" panose="020B0604020202020204" pitchFamily="34" charset="0"/>
                </a:rPr>
                <a:t>Amérique</a:t>
              </a:r>
              <a:r>
                <a:rPr lang="en-US" sz="900" dirty="0">
                  <a:solidFill>
                    <a:schemeClr val="bg1"/>
                  </a:solidFill>
                  <a:cs typeface="Arial" panose="020B0604020202020204" pitchFamily="34" charset="0"/>
                </a:rPr>
                <a:t> </a:t>
              </a:r>
              <a:r>
                <a:rPr lang="en-US" sz="900" dirty="0" err="1">
                  <a:solidFill>
                    <a:schemeClr val="bg1"/>
                  </a:solidFill>
                  <a:cs typeface="Arial" panose="020B0604020202020204" pitchFamily="34" charset="0"/>
                </a:rPr>
                <a:t>centrale</a:t>
              </a:r>
              <a:r>
                <a:rPr lang="en-US" sz="900" dirty="0">
                  <a:solidFill>
                    <a:schemeClr val="bg1"/>
                  </a:solidFill>
                  <a:cs typeface="Arial" panose="020B0604020202020204" pitchFamily="34" charset="0"/>
                </a:rPr>
                <a:t>, </a:t>
              </a:r>
              <a:r>
                <a:rPr lang="en-US" sz="900" dirty="0" err="1">
                  <a:solidFill>
                    <a:schemeClr val="bg1"/>
                  </a:solidFill>
                  <a:cs typeface="Arial" panose="020B0604020202020204" pitchFamily="34" charset="0"/>
                </a:rPr>
                <a:t>Mexique</a:t>
              </a:r>
              <a:r>
                <a:rPr lang="en-US" sz="900" dirty="0">
                  <a:solidFill>
                    <a:schemeClr val="bg1"/>
                  </a:solidFill>
                  <a:cs typeface="Arial" panose="020B0604020202020204" pitchFamily="34" charset="0"/>
                </a:rPr>
                <a:t> et Iles des </a:t>
              </a:r>
              <a:r>
                <a:rPr lang="en-US" sz="900" dirty="0" err="1">
                  <a:solidFill>
                    <a:schemeClr val="bg1"/>
                  </a:solidFill>
                  <a:cs typeface="Arial" panose="020B0604020202020204" pitchFamily="34" charset="0"/>
                </a:rPr>
                <a:t>Caraïbes</a:t>
              </a:r>
              <a:endParaRPr lang="en-US" sz="900" dirty="0">
                <a:solidFill>
                  <a:schemeClr val="bg1"/>
                </a:solidFill>
                <a:cs typeface="Arial" panose="020B0604020202020204" pitchFamily="34" charset="0"/>
              </a:endParaRPr>
            </a:p>
          </p:txBody>
        </p:sp>
        <p:sp>
          <p:nvSpPr>
            <p:cNvPr id="63" name="Delay 62">
              <a:extLst>
                <a:ext uri="{FF2B5EF4-FFF2-40B4-BE49-F238E27FC236}">
                  <a16:creationId xmlns:a16="http://schemas.microsoft.com/office/drawing/2014/main" id="{6D551534-E624-854E-A5FA-DE4B34D541ED}"/>
                </a:ext>
              </a:extLst>
            </p:cNvPr>
            <p:cNvSpPr/>
            <p:nvPr/>
          </p:nvSpPr>
          <p:spPr bwMode="auto">
            <a:xfrm flipH="1">
              <a:off x="-2467504" y="4006539"/>
              <a:ext cx="583015" cy="475205"/>
            </a:xfrm>
            <a:prstGeom prst="flowChartDelay">
              <a:avLst/>
            </a:prstGeom>
            <a:solidFill>
              <a:srgbClr val="781D37"/>
            </a:solidFill>
            <a:ln>
              <a:noFill/>
            </a:ln>
            <a:extLst>
              <a:ext uri="{91240B29-F687-4F45-9708-019B960494DF}">
                <a14:hiddenLine xmlns:a14="http://schemas.microsoft.com/office/drawing/2010/main" w="9525">
                  <a:solidFill>
                    <a:srgbClr val="000000"/>
                  </a:solidFill>
                  <a:round/>
                  <a:headEnd/>
                  <a:tailEnd/>
                </a14:hiddenLine>
              </a:ext>
            </a:extLst>
          </p:spPr>
          <p:txBody>
            <a:bodyPr lIns="27432" rIns="45720" anchor="ctr"/>
            <a:lstStyle/>
            <a:p>
              <a:pPr algn="ctr"/>
              <a:r>
                <a:rPr lang="en-US" altLang="en-US" sz="1100" b="1" dirty="0">
                  <a:solidFill>
                    <a:srgbClr val="FFFFFF"/>
                  </a:solidFill>
                  <a:cs typeface="Arial" panose="020B0604020202020204" pitchFamily="34" charset="0"/>
                </a:rPr>
                <a:t>CA IV</a:t>
              </a:r>
              <a:endParaRPr lang="en-US" altLang="en-US" sz="1100" b="1" dirty="0">
                <a:cs typeface="Arial" panose="020B0604020202020204" pitchFamily="34" charset="0"/>
              </a:endParaRPr>
            </a:p>
          </p:txBody>
        </p:sp>
        <p:sp>
          <p:nvSpPr>
            <p:cNvPr id="64" name="Rectangle 63">
              <a:extLst>
                <a:ext uri="{FF2B5EF4-FFF2-40B4-BE49-F238E27FC236}">
                  <a16:creationId xmlns:a16="http://schemas.microsoft.com/office/drawing/2014/main" id="{272A926F-FE6A-6045-B79C-383D06505696}"/>
                </a:ext>
              </a:extLst>
            </p:cNvPr>
            <p:cNvSpPr/>
            <p:nvPr/>
          </p:nvSpPr>
          <p:spPr bwMode="auto">
            <a:xfrm>
              <a:off x="-1828800" y="4006539"/>
              <a:ext cx="1942053" cy="475205"/>
            </a:xfrm>
            <a:prstGeom prst="rect">
              <a:avLst/>
            </a:prstGeom>
            <a:solidFill>
              <a:srgbClr val="781D37"/>
            </a:solidFill>
            <a:ln>
              <a:noFill/>
            </a:ln>
            <a:extLst>
              <a:ext uri="{91240B29-F687-4F45-9708-019B960494DF}">
                <a14:hiddenLine xmlns:a14="http://schemas.microsoft.com/office/drawing/2010/main" w="9525">
                  <a:solidFill>
                    <a:srgbClr val="000000"/>
                  </a:solidFill>
                  <a:round/>
                  <a:headEnd/>
                  <a:tailEnd/>
                </a14:hiddenLine>
              </a:ext>
            </a:extLst>
          </p:spPr>
          <p:txBody>
            <a:bodyPr rot="0" spcFirstLastPara="0" vertOverflow="overflow" horzOverflow="overflow" vert="horz" wrap="square" lIns="45720" tIns="36576" rIns="45720" bIns="18288" numCol="1" spcCol="0" rtlCol="0" fromWordArt="0" anchor="ctr" anchorCtr="0" forceAA="0" compatLnSpc="1">
              <a:prstTxWarp prst="textNoShape">
                <a:avLst/>
              </a:prstTxWarp>
              <a:noAutofit/>
            </a:bodyPr>
            <a:lstStyle/>
            <a:p>
              <a:pPr>
                <a:lnSpc>
                  <a:spcPts val="1000"/>
                </a:lnSpc>
              </a:pPr>
              <a:r>
                <a:rPr lang="en-US" sz="900" dirty="0">
                  <a:solidFill>
                    <a:schemeClr val="bg1"/>
                  </a:solidFill>
                  <a:cs typeface="Arial" panose="020B0604020202020204" pitchFamily="34" charset="0"/>
                </a:rPr>
                <a:t>Europe</a:t>
              </a:r>
              <a:endParaRPr lang="en-US" sz="900" b="1" dirty="0">
                <a:solidFill>
                  <a:schemeClr val="bg1"/>
                </a:solidFill>
                <a:cs typeface="Arial" panose="020B0604020202020204" pitchFamily="34" charset="0"/>
              </a:endParaRPr>
            </a:p>
          </p:txBody>
        </p:sp>
        <p:sp>
          <p:nvSpPr>
            <p:cNvPr id="65" name="Delay 64">
              <a:extLst>
                <a:ext uri="{FF2B5EF4-FFF2-40B4-BE49-F238E27FC236}">
                  <a16:creationId xmlns:a16="http://schemas.microsoft.com/office/drawing/2014/main" id="{849828C7-20B9-7149-B329-2FCA9E660980}"/>
                </a:ext>
              </a:extLst>
            </p:cNvPr>
            <p:cNvSpPr/>
            <p:nvPr/>
          </p:nvSpPr>
          <p:spPr bwMode="auto">
            <a:xfrm flipH="1">
              <a:off x="-2467504" y="4554199"/>
              <a:ext cx="583015" cy="475205"/>
            </a:xfrm>
            <a:prstGeom prst="flowChartDelay">
              <a:avLst/>
            </a:prstGeom>
            <a:solidFill>
              <a:srgbClr val="0B4A8E"/>
            </a:solidFill>
            <a:ln>
              <a:noFill/>
            </a:ln>
            <a:extLst>
              <a:ext uri="{91240B29-F687-4F45-9708-019B960494DF}">
                <a14:hiddenLine xmlns:a14="http://schemas.microsoft.com/office/drawing/2010/main" w="9525">
                  <a:solidFill>
                    <a:srgbClr val="000000"/>
                  </a:solidFill>
                  <a:round/>
                  <a:headEnd/>
                  <a:tailEnd/>
                </a14:hiddenLine>
              </a:ext>
            </a:extLst>
          </p:spPr>
          <p:txBody>
            <a:bodyPr lIns="27432" rIns="45720" anchor="ctr"/>
            <a:lstStyle/>
            <a:p>
              <a:pPr algn="ctr"/>
              <a:r>
                <a:rPr lang="en-US" altLang="en-US" sz="1100" b="1" dirty="0">
                  <a:solidFill>
                    <a:srgbClr val="FFFFFF"/>
                  </a:solidFill>
                  <a:cs typeface="Arial" panose="020B0604020202020204" pitchFamily="34" charset="0"/>
                </a:rPr>
                <a:t>CA V</a:t>
              </a:r>
              <a:endParaRPr lang="en-US" altLang="en-US" sz="1100" b="1" dirty="0">
                <a:cs typeface="Arial" panose="020B0604020202020204" pitchFamily="34" charset="0"/>
              </a:endParaRPr>
            </a:p>
          </p:txBody>
        </p:sp>
        <p:sp>
          <p:nvSpPr>
            <p:cNvPr id="66" name="Rectangle 65">
              <a:extLst>
                <a:ext uri="{FF2B5EF4-FFF2-40B4-BE49-F238E27FC236}">
                  <a16:creationId xmlns:a16="http://schemas.microsoft.com/office/drawing/2014/main" id="{8A4F9FA6-B608-314D-B7C8-1FCE5EF7C33F}"/>
                </a:ext>
              </a:extLst>
            </p:cNvPr>
            <p:cNvSpPr/>
            <p:nvPr/>
          </p:nvSpPr>
          <p:spPr bwMode="auto">
            <a:xfrm>
              <a:off x="-1828800" y="4554199"/>
              <a:ext cx="1942053" cy="475205"/>
            </a:xfrm>
            <a:prstGeom prst="rect">
              <a:avLst/>
            </a:prstGeom>
            <a:solidFill>
              <a:srgbClr val="0B4A8E"/>
            </a:solidFill>
            <a:ln>
              <a:noFill/>
            </a:ln>
            <a:extLst>
              <a:ext uri="{91240B29-F687-4F45-9708-019B960494DF}">
                <a14:hiddenLine xmlns:a14="http://schemas.microsoft.com/office/drawing/2010/main" w="9525">
                  <a:solidFill>
                    <a:srgbClr val="000000"/>
                  </a:solidFill>
                  <a:round/>
                  <a:headEnd/>
                  <a:tailEnd/>
                </a14:hiddenLine>
              </a:ext>
            </a:extLst>
          </p:spPr>
          <p:txBody>
            <a:bodyPr rot="0" spcFirstLastPara="0" vertOverflow="overflow" horzOverflow="overflow" vert="horz" wrap="square" lIns="45720" tIns="36576" rIns="45720" bIns="18288" numCol="1" spcCol="0" rtlCol="0" fromWordArt="0" anchor="ctr" anchorCtr="0" forceAA="0" compatLnSpc="1">
              <a:prstTxWarp prst="textNoShape">
                <a:avLst/>
              </a:prstTxWarp>
              <a:noAutofit/>
            </a:bodyPr>
            <a:lstStyle/>
            <a:p>
              <a:pPr>
                <a:lnSpc>
                  <a:spcPts val="1000"/>
                </a:lnSpc>
              </a:pPr>
              <a:r>
                <a:rPr lang="en-US" sz="900" dirty="0">
                  <a:solidFill>
                    <a:schemeClr val="bg1"/>
                  </a:solidFill>
                  <a:cs typeface="Arial" panose="020B0604020202020204" pitchFamily="34" charset="0"/>
                </a:rPr>
                <a:t>Orient et </a:t>
              </a:r>
              <a:r>
                <a:rPr lang="en-US" sz="900" dirty="0" err="1">
                  <a:solidFill>
                    <a:schemeClr val="bg1"/>
                  </a:solidFill>
                  <a:cs typeface="Arial" panose="020B0604020202020204" pitchFamily="34" charset="0"/>
                </a:rPr>
                <a:t>Asie</a:t>
              </a:r>
              <a:r>
                <a:rPr lang="en-US" sz="900" dirty="0">
                  <a:solidFill>
                    <a:schemeClr val="bg1"/>
                  </a:solidFill>
                  <a:cs typeface="Arial" panose="020B0604020202020204" pitchFamily="34" charset="0"/>
                </a:rPr>
                <a:t> du </a:t>
              </a:r>
              <a:r>
                <a:rPr lang="en-US" sz="900" dirty="0" err="1">
                  <a:solidFill>
                    <a:schemeClr val="bg1"/>
                  </a:solidFill>
                  <a:cs typeface="Arial" panose="020B0604020202020204" pitchFamily="34" charset="0"/>
                </a:rPr>
                <a:t>sud-est</a:t>
              </a:r>
              <a:r>
                <a:rPr lang="en-US" sz="900" dirty="0">
                  <a:solidFill>
                    <a:schemeClr val="bg1"/>
                  </a:solidFill>
                  <a:cs typeface="Arial" panose="020B0604020202020204" pitchFamily="34" charset="0"/>
                </a:rPr>
                <a:t> </a:t>
              </a:r>
            </a:p>
          </p:txBody>
        </p:sp>
        <p:sp>
          <p:nvSpPr>
            <p:cNvPr id="67" name="Delay 66">
              <a:extLst>
                <a:ext uri="{FF2B5EF4-FFF2-40B4-BE49-F238E27FC236}">
                  <a16:creationId xmlns:a16="http://schemas.microsoft.com/office/drawing/2014/main" id="{9B90DE65-98A0-594C-BA64-4E42333EFA5E}"/>
                </a:ext>
              </a:extLst>
            </p:cNvPr>
            <p:cNvSpPr/>
            <p:nvPr/>
          </p:nvSpPr>
          <p:spPr bwMode="auto">
            <a:xfrm flipH="1">
              <a:off x="-2467504" y="5101857"/>
              <a:ext cx="583015" cy="475205"/>
            </a:xfrm>
            <a:prstGeom prst="flowChartDelay">
              <a:avLst/>
            </a:prstGeom>
            <a:solidFill>
              <a:srgbClr val="44A9D0"/>
            </a:solidFill>
            <a:ln>
              <a:noFill/>
            </a:ln>
            <a:extLst>
              <a:ext uri="{91240B29-F687-4F45-9708-019B960494DF}">
                <a14:hiddenLine xmlns:a14="http://schemas.microsoft.com/office/drawing/2010/main" w="9525">
                  <a:solidFill>
                    <a:srgbClr val="000000"/>
                  </a:solidFill>
                  <a:round/>
                  <a:headEnd/>
                  <a:tailEnd/>
                </a14:hiddenLine>
              </a:ext>
            </a:extLst>
          </p:spPr>
          <p:txBody>
            <a:bodyPr lIns="27432" rIns="45720" anchor="ctr"/>
            <a:lstStyle/>
            <a:p>
              <a:pPr algn="ctr"/>
              <a:r>
                <a:rPr lang="en-US" altLang="en-US" sz="1100" b="1" dirty="0">
                  <a:solidFill>
                    <a:srgbClr val="FFFFFF"/>
                  </a:solidFill>
                  <a:cs typeface="Arial" panose="020B0604020202020204" pitchFamily="34" charset="0"/>
                </a:rPr>
                <a:t>CA VI</a:t>
              </a:r>
              <a:endParaRPr lang="en-US" altLang="en-US" sz="1100" b="1" dirty="0">
                <a:cs typeface="Arial" panose="020B0604020202020204" pitchFamily="34" charset="0"/>
              </a:endParaRPr>
            </a:p>
          </p:txBody>
        </p:sp>
        <p:sp>
          <p:nvSpPr>
            <p:cNvPr id="68" name="Rectangle 67">
              <a:extLst>
                <a:ext uri="{FF2B5EF4-FFF2-40B4-BE49-F238E27FC236}">
                  <a16:creationId xmlns:a16="http://schemas.microsoft.com/office/drawing/2014/main" id="{77F1B27F-EF90-FA4A-8272-73B480DBAF87}"/>
                </a:ext>
              </a:extLst>
            </p:cNvPr>
            <p:cNvSpPr/>
            <p:nvPr/>
          </p:nvSpPr>
          <p:spPr bwMode="auto">
            <a:xfrm>
              <a:off x="-1828800" y="5101857"/>
              <a:ext cx="1942053" cy="475205"/>
            </a:xfrm>
            <a:prstGeom prst="rect">
              <a:avLst/>
            </a:prstGeom>
            <a:solidFill>
              <a:srgbClr val="44A9D0"/>
            </a:solidFill>
            <a:ln>
              <a:noFill/>
            </a:ln>
            <a:extLst>
              <a:ext uri="{91240B29-F687-4F45-9708-019B960494DF}">
                <a14:hiddenLine xmlns:a14="http://schemas.microsoft.com/office/drawing/2010/main" w="9525">
                  <a:solidFill>
                    <a:srgbClr val="000000"/>
                  </a:solidFill>
                  <a:round/>
                  <a:headEnd/>
                  <a:tailEnd/>
                </a14:hiddenLine>
              </a:ext>
            </a:extLst>
          </p:spPr>
          <p:txBody>
            <a:bodyPr rot="0" spcFirstLastPara="0" vertOverflow="overflow" horzOverflow="overflow" vert="horz" wrap="square" lIns="45720" tIns="36576" rIns="45720" bIns="18288" numCol="1" spcCol="0" rtlCol="0" fromWordArt="0" anchor="ctr" anchorCtr="0" forceAA="0" compatLnSpc="1">
              <a:prstTxWarp prst="textNoShape">
                <a:avLst/>
              </a:prstTxWarp>
              <a:noAutofit/>
            </a:bodyPr>
            <a:lstStyle/>
            <a:p>
              <a:pPr>
                <a:lnSpc>
                  <a:spcPts val="1000"/>
                </a:lnSpc>
              </a:pPr>
              <a:r>
                <a:rPr lang="en-US" sz="900" dirty="0" err="1">
                  <a:solidFill>
                    <a:schemeClr val="bg1"/>
                  </a:solidFill>
                  <a:cs typeface="Arial" panose="020B0604020202020204" pitchFamily="34" charset="0"/>
                </a:rPr>
                <a:t>Inde</a:t>
              </a:r>
              <a:r>
                <a:rPr lang="en-US" sz="900" dirty="0">
                  <a:solidFill>
                    <a:schemeClr val="bg1"/>
                  </a:solidFill>
                  <a:cs typeface="Arial" panose="020B0604020202020204" pitchFamily="34" charset="0"/>
                </a:rPr>
                <a:t>, </a:t>
              </a:r>
              <a:r>
                <a:rPr lang="en-US" sz="900" dirty="0" err="1">
                  <a:solidFill>
                    <a:schemeClr val="bg1"/>
                  </a:solidFill>
                  <a:cs typeface="Arial" panose="020B0604020202020204" pitchFamily="34" charset="0"/>
                </a:rPr>
                <a:t>Asie</a:t>
              </a:r>
              <a:r>
                <a:rPr lang="en-US" sz="900" dirty="0">
                  <a:solidFill>
                    <a:schemeClr val="bg1"/>
                  </a:solidFill>
                  <a:cs typeface="Arial" panose="020B0604020202020204" pitchFamily="34" charset="0"/>
                </a:rPr>
                <a:t> du </a:t>
              </a:r>
              <a:r>
                <a:rPr lang="en-US" sz="900" dirty="0" err="1">
                  <a:solidFill>
                    <a:schemeClr val="bg1"/>
                  </a:solidFill>
                  <a:cs typeface="Arial" panose="020B0604020202020204" pitchFamily="34" charset="0"/>
                </a:rPr>
                <a:t>sud</a:t>
              </a:r>
              <a:r>
                <a:rPr lang="en-US" sz="900" dirty="0">
                  <a:solidFill>
                    <a:schemeClr val="bg1"/>
                  </a:solidFill>
                  <a:cs typeface="Arial" panose="020B0604020202020204" pitchFamily="34" charset="0"/>
                </a:rPr>
                <a:t> et </a:t>
              </a:r>
              <a:r>
                <a:rPr lang="en-US" sz="900" dirty="0" err="1">
                  <a:solidFill>
                    <a:schemeClr val="bg1"/>
                  </a:solidFill>
                  <a:cs typeface="Arial" panose="020B0604020202020204" pitchFamily="34" charset="0"/>
                </a:rPr>
                <a:t>Moyen</a:t>
              </a:r>
              <a:r>
                <a:rPr lang="en-US" sz="900" dirty="0">
                  <a:solidFill>
                    <a:schemeClr val="bg1"/>
                  </a:solidFill>
                  <a:cs typeface="Arial" panose="020B0604020202020204" pitchFamily="34" charset="0"/>
                </a:rPr>
                <a:t>-Orient</a:t>
              </a:r>
            </a:p>
          </p:txBody>
        </p:sp>
        <p:sp>
          <p:nvSpPr>
            <p:cNvPr id="69" name="Delay 68">
              <a:extLst>
                <a:ext uri="{FF2B5EF4-FFF2-40B4-BE49-F238E27FC236}">
                  <a16:creationId xmlns:a16="http://schemas.microsoft.com/office/drawing/2014/main" id="{BD9EA088-C31E-BF4E-8E25-C24CA78698D9}"/>
                </a:ext>
              </a:extLst>
            </p:cNvPr>
            <p:cNvSpPr/>
            <p:nvPr/>
          </p:nvSpPr>
          <p:spPr bwMode="auto">
            <a:xfrm flipH="1">
              <a:off x="-2467504" y="5649516"/>
              <a:ext cx="583015" cy="475205"/>
            </a:xfrm>
            <a:prstGeom prst="flowChartDelay">
              <a:avLst/>
            </a:prstGeom>
            <a:solidFill>
              <a:srgbClr val="9CCF00"/>
            </a:solidFill>
            <a:ln>
              <a:noFill/>
            </a:ln>
            <a:extLst>
              <a:ext uri="{91240B29-F687-4F45-9708-019B960494DF}">
                <a14:hiddenLine xmlns:a14="http://schemas.microsoft.com/office/drawing/2010/main" w="9525">
                  <a:solidFill>
                    <a:srgbClr val="000000"/>
                  </a:solidFill>
                  <a:round/>
                  <a:headEnd/>
                  <a:tailEnd/>
                </a14:hiddenLine>
              </a:ext>
            </a:extLst>
          </p:spPr>
          <p:txBody>
            <a:bodyPr lIns="27432" rIns="45720" anchor="ctr"/>
            <a:lstStyle/>
            <a:p>
              <a:pPr algn="ctr"/>
              <a:r>
                <a:rPr lang="en-US" altLang="en-US" sz="1100" b="1" dirty="0">
                  <a:solidFill>
                    <a:srgbClr val="FFFFFF"/>
                  </a:solidFill>
                  <a:cs typeface="Arial" panose="020B0604020202020204" pitchFamily="34" charset="0"/>
                </a:rPr>
                <a:t>CA VII</a:t>
              </a:r>
              <a:endParaRPr lang="en-US" altLang="en-US" sz="1100" b="1" dirty="0">
                <a:cs typeface="Arial" panose="020B0604020202020204" pitchFamily="34" charset="0"/>
              </a:endParaRPr>
            </a:p>
          </p:txBody>
        </p:sp>
        <p:sp>
          <p:nvSpPr>
            <p:cNvPr id="70" name="Rectangle 69">
              <a:extLst>
                <a:ext uri="{FF2B5EF4-FFF2-40B4-BE49-F238E27FC236}">
                  <a16:creationId xmlns:a16="http://schemas.microsoft.com/office/drawing/2014/main" id="{909C66EE-764E-A546-84E8-8671708E2DA6}"/>
                </a:ext>
              </a:extLst>
            </p:cNvPr>
            <p:cNvSpPr/>
            <p:nvPr/>
          </p:nvSpPr>
          <p:spPr bwMode="auto">
            <a:xfrm>
              <a:off x="-1828800" y="5649516"/>
              <a:ext cx="1942053" cy="475205"/>
            </a:xfrm>
            <a:prstGeom prst="rect">
              <a:avLst/>
            </a:prstGeom>
            <a:solidFill>
              <a:srgbClr val="9CCF00"/>
            </a:solidFill>
            <a:ln>
              <a:noFill/>
            </a:ln>
            <a:extLst>
              <a:ext uri="{91240B29-F687-4F45-9708-019B960494DF}">
                <a14:hiddenLine xmlns:a14="http://schemas.microsoft.com/office/drawing/2010/main" w="9525">
                  <a:solidFill>
                    <a:srgbClr val="000000"/>
                  </a:solidFill>
                  <a:round/>
                  <a:headEnd/>
                  <a:tailEnd/>
                </a14:hiddenLine>
              </a:ext>
            </a:extLst>
          </p:spPr>
          <p:txBody>
            <a:bodyPr rot="0" spcFirstLastPara="0" vertOverflow="overflow" horzOverflow="overflow" vert="horz" wrap="square" lIns="45720" tIns="36576" rIns="45720" bIns="18288" numCol="1" spcCol="0" rtlCol="0" fromWordArt="0" anchor="ctr" anchorCtr="0" forceAA="0" compatLnSpc="1">
              <a:prstTxWarp prst="textNoShape">
                <a:avLst/>
              </a:prstTxWarp>
              <a:noAutofit/>
            </a:bodyPr>
            <a:lstStyle/>
            <a:p>
              <a:pPr>
                <a:lnSpc>
                  <a:spcPts val="1000"/>
                </a:lnSpc>
              </a:pPr>
              <a:r>
                <a:rPr lang="en-US" sz="900" dirty="0" err="1">
                  <a:solidFill>
                    <a:schemeClr val="bg1"/>
                  </a:solidFill>
                  <a:cs typeface="Arial" panose="020B0604020202020204" pitchFamily="34" charset="0"/>
                </a:rPr>
                <a:t>Australie</a:t>
              </a:r>
              <a:r>
                <a:rPr lang="en-US" sz="900" dirty="0">
                  <a:solidFill>
                    <a:schemeClr val="bg1"/>
                  </a:solidFill>
                  <a:cs typeface="Arial" panose="020B0604020202020204" pitchFamily="34" charset="0"/>
                </a:rPr>
                <a:t>, </a:t>
              </a:r>
              <a:r>
                <a:rPr lang="en-US" sz="900" dirty="0" err="1">
                  <a:solidFill>
                    <a:schemeClr val="bg1"/>
                  </a:solidFill>
                  <a:cs typeface="Arial" panose="020B0604020202020204" pitchFamily="34" charset="0"/>
                </a:rPr>
                <a:t>Nlle-Zélande</a:t>
              </a:r>
              <a:r>
                <a:rPr lang="en-US" sz="900" dirty="0">
                  <a:solidFill>
                    <a:schemeClr val="bg1"/>
                  </a:solidFill>
                  <a:cs typeface="Arial" panose="020B0604020202020204" pitchFamily="34" charset="0"/>
                </a:rPr>
                <a:t>, </a:t>
              </a:r>
              <a:r>
                <a:rPr lang="en-US" sz="900" dirty="0" err="1">
                  <a:solidFill>
                    <a:schemeClr val="bg1"/>
                  </a:solidFill>
                  <a:cs typeface="Arial" panose="020B0604020202020204" pitchFamily="34" charset="0"/>
                </a:rPr>
                <a:t>Papouasie</a:t>
              </a:r>
              <a:r>
                <a:rPr lang="en-US" sz="900" dirty="0">
                  <a:solidFill>
                    <a:schemeClr val="bg1"/>
                  </a:solidFill>
                  <a:cs typeface="Arial" panose="020B0604020202020204" pitchFamily="34" charset="0"/>
                </a:rPr>
                <a:t> </a:t>
              </a:r>
              <a:r>
                <a:rPr lang="en-US" sz="900" dirty="0" err="1">
                  <a:solidFill>
                    <a:schemeClr val="bg1"/>
                  </a:solidFill>
                  <a:cs typeface="Arial" panose="020B0604020202020204" pitchFamily="34" charset="0"/>
                </a:rPr>
                <a:t>Nlle-Guinée</a:t>
              </a:r>
              <a:r>
                <a:rPr lang="en-US" sz="900" dirty="0">
                  <a:solidFill>
                    <a:schemeClr val="bg1"/>
                  </a:solidFill>
                  <a:cs typeface="Arial" panose="020B0604020202020204" pitchFamily="34" charset="0"/>
                </a:rPr>
                <a:t>, </a:t>
              </a:r>
              <a:r>
                <a:rPr lang="en-US" sz="900" dirty="0" err="1">
                  <a:solidFill>
                    <a:schemeClr val="bg1"/>
                  </a:solidFill>
                  <a:cs typeface="Arial" panose="020B0604020202020204" pitchFamily="34" charset="0"/>
                </a:rPr>
                <a:t>Indonésie</a:t>
              </a:r>
              <a:r>
                <a:rPr lang="en-US" sz="900" dirty="0">
                  <a:solidFill>
                    <a:schemeClr val="bg1"/>
                  </a:solidFill>
                  <a:cs typeface="Arial" panose="020B0604020202020204" pitchFamily="34" charset="0"/>
                </a:rPr>
                <a:t> et </a:t>
              </a:r>
              <a:r>
                <a:rPr lang="en-US" sz="900" dirty="0" err="1">
                  <a:solidFill>
                    <a:schemeClr val="bg1"/>
                  </a:solidFill>
                  <a:cs typeface="Arial" panose="020B0604020202020204" pitchFamily="34" charset="0"/>
                </a:rPr>
                <a:t>Îles</a:t>
              </a:r>
              <a:r>
                <a:rPr lang="en-US" sz="900" dirty="0">
                  <a:solidFill>
                    <a:schemeClr val="bg1"/>
                  </a:solidFill>
                  <a:cs typeface="Arial" panose="020B0604020202020204" pitchFamily="34" charset="0"/>
                </a:rPr>
                <a:t> de </a:t>
              </a:r>
              <a:r>
                <a:rPr lang="en-US" sz="900" dirty="0" err="1">
                  <a:solidFill>
                    <a:schemeClr val="bg1"/>
                  </a:solidFill>
                  <a:cs typeface="Arial" panose="020B0604020202020204" pitchFamily="34" charset="0"/>
                </a:rPr>
                <a:t>l’Océan</a:t>
              </a:r>
              <a:r>
                <a:rPr lang="en-US" sz="900" dirty="0">
                  <a:solidFill>
                    <a:schemeClr val="bg1"/>
                  </a:solidFill>
                  <a:cs typeface="Arial" panose="020B0604020202020204" pitchFamily="34" charset="0"/>
                </a:rPr>
                <a:t> </a:t>
              </a:r>
              <a:r>
                <a:rPr lang="en-US" sz="900" dirty="0" err="1">
                  <a:solidFill>
                    <a:schemeClr val="bg1"/>
                  </a:solidFill>
                  <a:cs typeface="Arial" panose="020B0604020202020204" pitchFamily="34" charset="0"/>
                </a:rPr>
                <a:t>Pacifique</a:t>
              </a:r>
              <a:r>
                <a:rPr lang="en-US" sz="900" dirty="0">
                  <a:solidFill>
                    <a:schemeClr val="bg1"/>
                  </a:solidFill>
                  <a:cs typeface="Arial" panose="020B0604020202020204" pitchFamily="34" charset="0"/>
                </a:rPr>
                <a:t> </a:t>
              </a:r>
              <a:r>
                <a:rPr lang="en-US" sz="900" dirty="0" err="1">
                  <a:solidFill>
                    <a:schemeClr val="bg1"/>
                  </a:solidFill>
                  <a:cs typeface="Arial" panose="020B0604020202020204" pitchFamily="34" charset="0"/>
                </a:rPr>
                <a:t>sud</a:t>
              </a:r>
              <a:endParaRPr lang="en-US" sz="900" b="1" dirty="0">
                <a:solidFill>
                  <a:schemeClr val="bg1"/>
                </a:solidFill>
                <a:cs typeface="Arial" panose="020B0604020202020204" pitchFamily="34" charset="0"/>
              </a:endParaRPr>
            </a:p>
          </p:txBody>
        </p:sp>
        <p:sp>
          <p:nvSpPr>
            <p:cNvPr id="71" name="Delay 70">
              <a:extLst>
                <a:ext uri="{FF2B5EF4-FFF2-40B4-BE49-F238E27FC236}">
                  <a16:creationId xmlns:a16="http://schemas.microsoft.com/office/drawing/2014/main" id="{B0018C4E-BB32-0542-9FA6-00BC59D2593C}"/>
                </a:ext>
              </a:extLst>
            </p:cNvPr>
            <p:cNvSpPr/>
            <p:nvPr/>
          </p:nvSpPr>
          <p:spPr bwMode="auto">
            <a:xfrm flipH="1">
              <a:off x="-2467504" y="2363562"/>
              <a:ext cx="583015" cy="475205"/>
            </a:xfrm>
            <a:prstGeom prst="flowChartDelay">
              <a:avLst/>
            </a:prstGeom>
            <a:solidFill>
              <a:srgbClr val="F1AC2D"/>
            </a:solidFill>
            <a:ln>
              <a:noFill/>
            </a:ln>
            <a:extLst>
              <a:ext uri="{91240B29-F687-4F45-9708-019B960494DF}">
                <a14:hiddenLine xmlns:a14="http://schemas.microsoft.com/office/drawing/2010/main" w="9525">
                  <a:solidFill>
                    <a:srgbClr val="000000"/>
                  </a:solidFill>
                  <a:round/>
                  <a:headEnd/>
                  <a:tailEnd/>
                </a14:hiddenLine>
              </a:ext>
            </a:extLst>
          </p:spPr>
          <p:txBody>
            <a:bodyPr lIns="27432" rIns="45720" anchor="ctr"/>
            <a:lstStyle/>
            <a:p>
              <a:pPr algn="ctr"/>
              <a:r>
                <a:rPr lang="en-US" altLang="en-US" sz="1100" b="1" dirty="0">
                  <a:solidFill>
                    <a:srgbClr val="FFFFFF"/>
                  </a:solidFill>
                  <a:cs typeface="Arial" panose="020B0604020202020204" pitchFamily="34" charset="0"/>
                </a:rPr>
                <a:t>CA I</a:t>
              </a:r>
              <a:endParaRPr lang="en-US" altLang="en-US" sz="1100" b="1" dirty="0">
                <a:cs typeface="Arial" panose="020B0604020202020204" pitchFamily="34" charset="0"/>
              </a:endParaRPr>
            </a:p>
          </p:txBody>
        </p:sp>
        <p:sp>
          <p:nvSpPr>
            <p:cNvPr id="72" name="Rectangle 71">
              <a:extLst>
                <a:ext uri="{FF2B5EF4-FFF2-40B4-BE49-F238E27FC236}">
                  <a16:creationId xmlns:a16="http://schemas.microsoft.com/office/drawing/2014/main" id="{1E7A64D0-8934-CF47-90F7-5D498EEF95F6}"/>
                </a:ext>
              </a:extLst>
            </p:cNvPr>
            <p:cNvSpPr/>
            <p:nvPr/>
          </p:nvSpPr>
          <p:spPr bwMode="auto">
            <a:xfrm>
              <a:off x="-1828800" y="2363562"/>
              <a:ext cx="1942053" cy="475205"/>
            </a:xfrm>
            <a:prstGeom prst="rect">
              <a:avLst/>
            </a:prstGeom>
            <a:solidFill>
              <a:srgbClr val="F1AC2D"/>
            </a:solidFill>
            <a:ln>
              <a:noFill/>
            </a:ln>
            <a:extLst>
              <a:ext uri="{91240B29-F687-4F45-9708-019B960494DF}">
                <a14:hiddenLine xmlns:a14="http://schemas.microsoft.com/office/drawing/2010/main" w="9525">
                  <a:solidFill>
                    <a:srgbClr val="000000"/>
                  </a:solidFill>
                  <a:round/>
                  <a:headEnd/>
                  <a:tailEnd/>
                </a14:hiddenLine>
              </a:ext>
            </a:extLst>
          </p:spPr>
          <p:txBody>
            <a:bodyPr rot="0" spcFirstLastPara="0" vertOverflow="overflow" horzOverflow="overflow" vert="horz" wrap="square" lIns="45720" tIns="36576" rIns="45720" bIns="18288" numCol="1" spcCol="0" rtlCol="0" fromWordArt="0" anchor="ctr" anchorCtr="0" forceAA="0" compatLnSpc="1">
              <a:prstTxWarp prst="textNoShape">
                <a:avLst/>
              </a:prstTxWarp>
              <a:noAutofit/>
            </a:bodyPr>
            <a:lstStyle/>
            <a:p>
              <a:r>
                <a:rPr lang="en-US" sz="900" dirty="0" err="1">
                  <a:solidFill>
                    <a:schemeClr val="bg1"/>
                  </a:solidFill>
                </a:rPr>
                <a:t>États-Unis</a:t>
              </a:r>
              <a:r>
                <a:rPr lang="en-US" sz="900" dirty="0">
                  <a:solidFill>
                    <a:schemeClr val="bg1"/>
                  </a:solidFill>
                </a:rPr>
                <a:t> </a:t>
              </a:r>
              <a:r>
                <a:rPr lang="en-US" sz="900" dirty="0" err="1">
                  <a:solidFill>
                    <a:schemeClr val="bg1"/>
                  </a:solidFill>
                </a:rPr>
                <a:t>d'Amérique</a:t>
              </a:r>
              <a:r>
                <a:rPr lang="en-US" sz="900" dirty="0">
                  <a:solidFill>
                    <a:schemeClr val="bg1"/>
                  </a:solidFill>
                </a:rPr>
                <a:t> et </a:t>
              </a:r>
              <a:r>
                <a:rPr lang="en-US" sz="900" dirty="0" err="1">
                  <a:solidFill>
                    <a:schemeClr val="bg1"/>
                  </a:solidFill>
                </a:rPr>
                <a:t>affiliés</a:t>
              </a:r>
              <a:r>
                <a:rPr lang="en-US" sz="900" dirty="0">
                  <a:solidFill>
                    <a:schemeClr val="bg1"/>
                  </a:solidFill>
                </a:rPr>
                <a:t>, </a:t>
              </a:r>
              <a:r>
                <a:rPr lang="en-US" sz="900" dirty="0" err="1">
                  <a:solidFill>
                    <a:schemeClr val="bg1"/>
                  </a:solidFill>
                </a:rPr>
                <a:t>Bermudes</a:t>
              </a:r>
              <a:r>
                <a:rPr lang="en-US" sz="900" dirty="0">
                  <a:solidFill>
                    <a:schemeClr val="bg1"/>
                  </a:solidFill>
                </a:rPr>
                <a:t> et Bahamas</a:t>
              </a:r>
            </a:p>
          </p:txBody>
        </p:sp>
        <p:sp>
          <p:nvSpPr>
            <p:cNvPr id="73" name="Delay 72">
              <a:extLst>
                <a:ext uri="{FF2B5EF4-FFF2-40B4-BE49-F238E27FC236}">
                  <a16:creationId xmlns:a16="http://schemas.microsoft.com/office/drawing/2014/main" id="{1002C4DA-DCC2-1F40-8D52-27D80597FFF5}"/>
                </a:ext>
              </a:extLst>
            </p:cNvPr>
            <p:cNvSpPr/>
            <p:nvPr/>
          </p:nvSpPr>
          <p:spPr bwMode="auto">
            <a:xfrm flipH="1">
              <a:off x="-2467504" y="6197180"/>
              <a:ext cx="583015" cy="475205"/>
            </a:xfrm>
            <a:prstGeom prst="flowChartDelay">
              <a:avLst/>
            </a:prstGeom>
            <a:solidFill>
              <a:srgbClr val="6A286D"/>
            </a:solidFill>
            <a:ln>
              <a:noFill/>
            </a:ln>
            <a:extLst>
              <a:ext uri="{91240B29-F687-4F45-9708-019B960494DF}">
                <a14:hiddenLine xmlns:a14="http://schemas.microsoft.com/office/drawing/2010/main" w="9525">
                  <a:solidFill>
                    <a:srgbClr val="000000"/>
                  </a:solidFill>
                  <a:round/>
                  <a:headEnd/>
                  <a:tailEnd/>
                </a14:hiddenLine>
              </a:ext>
            </a:extLst>
          </p:spPr>
          <p:txBody>
            <a:bodyPr lIns="27432" rIns="45720" anchor="ctr"/>
            <a:lstStyle/>
            <a:p>
              <a:pPr algn="ctr"/>
              <a:r>
                <a:rPr lang="en-US" altLang="en-US" sz="1100" b="1" dirty="0">
                  <a:solidFill>
                    <a:srgbClr val="FFFFFF"/>
                  </a:solidFill>
                  <a:cs typeface="Arial" panose="020B0604020202020204" pitchFamily="34" charset="0"/>
                </a:rPr>
                <a:t>CA VIII</a:t>
              </a:r>
              <a:endParaRPr lang="en-US" altLang="en-US" sz="1100" b="1" dirty="0">
                <a:cs typeface="Arial" panose="020B0604020202020204" pitchFamily="34" charset="0"/>
              </a:endParaRPr>
            </a:p>
          </p:txBody>
        </p:sp>
        <p:sp>
          <p:nvSpPr>
            <p:cNvPr id="74" name="Rectangle 73">
              <a:extLst>
                <a:ext uri="{FF2B5EF4-FFF2-40B4-BE49-F238E27FC236}">
                  <a16:creationId xmlns:a16="http://schemas.microsoft.com/office/drawing/2014/main" id="{D91218D8-BBAF-7147-AAA0-E5257C8D3882}"/>
                </a:ext>
              </a:extLst>
            </p:cNvPr>
            <p:cNvSpPr/>
            <p:nvPr/>
          </p:nvSpPr>
          <p:spPr bwMode="auto">
            <a:xfrm>
              <a:off x="-1828800" y="6197180"/>
              <a:ext cx="1942053" cy="475205"/>
            </a:xfrm>
            <a:prstGeom prst="rect">
              <a:avLst/>
            </a:prstGeom>
            <a:solidFill>
              <a:srgbClr val="6A286D"/>
            </a:solidFill>
            <a:ln>
              <a:noFill/>
            </a:ln>
            <a:extLst>
              <a:ext uri="{91240B29-F687-4F45-9708-019B960494DF}">
                <a14:hiddenLine xmlns:a14="http://schemas.microsoft.com/office/drawing/2010/main" w="9525">
                  <a:solidFill>
                    <a:srgbClr val="000000"/>
                  </a:solidFill>
                  <a:round/>
                  <a:headEnd/>
                  <a:tailEnd/>
                </a14:hiddenLine>
              </a:ext>
            </a:extLst>
          </p:spPr>
          <p:txBody>
            <a:bodyPr rot="0" spcFirstLastPara="0" vertOverflow="overflow" horzOverflow="overflow" vert="horz" wrap="square" lIns="45720" tIns="36576" rIns="45720" bIns="18288" numCol="1" spcCol="0" rtlCol="0" fromWordArt="0" anchor="ctr" anchorCtr="0" forceAA="0" compatLnSpc="1">
              <a:prstTxWarp prst="textNoShape">
                <a:avLst/>
              </a:prstTxWarp>
              <a:noAutofit/>
            </a:bodyPr>
            <a:lstStyle/>
            <a:p>
              <a:pPr>
                <a:lnSpc>
                  <a:spcPts val="1000"/>
                </a:lnSpc>
              </a:pPr>
              <a:r>
                <a:rPr lang="en-US" sz="900" dirty="0">
                  <a:solidFill>
                    <a:schemeClr val="bg1"/>
                  </a:solidFill>
                  <a:cs typeface="Arial" panose="020B0604020202020204" pitchFamily="34" charset="0"/>
                </a:rPr>
                <a:t>Afrique</a:t>
              </a:r>
              <a:endParaRPr lang="en-US" sz="900" b="1" dirty="0">
                <a:solidFill>
                  <a:schemeClr val="bg1"/>
                </a:solidFill>
                <a:cs typeface="Arial" panose="020B0604020202020204" pitchFamily="34" charset="0"/>
              </a:endParaRPr>
            </a:p>
          </p:txBody>
        </p:sp>
      </p:grpSp>
    </p:spTree>
    <p:extLst>
      <p:ext uri="{BB962C8B-B14F-4D97-AF65-F5344CB8AC3E}">
        <p14:creationId xmlns:p14="http://schemas.microsoft.com/office/powerpoint/2010/main" val="7167124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ckground - Solid">
            <a:extLst>
              <a:ext uri="{FF2B5EF4-FFF2-40B4-BE49-F238E27FC236}">
                <a16:creationId xmlns:a16="http://schemas.microsoft.com/office/drawing/2014/main" id="{70DE6CC5-8816-1349-A0F9-775C7E459994}"/>
              </a:ext>
            </a:extLst>
          </p:cNvPr>
          <p:cNvSpPr/>
          <p:nvPr/>
        </p:nvSpPr>
        <p:spPr>
          <a:xfrm>
            <a:off x="0" y="0"/>
            <a:ext cx="12192000" cy="6858000"/>
          </a:xfrm>
          <a:prstGeom prst="rect">
            <a:avLst/>
          </a:prstGeom>
          <a:solidFill>
            <a:srgbClr val="0D2240"/>
          </a:solidFill>
          <a:ln>
            <a:noFill/>
          </a:ln>
        </p:spPr>
        <p:style>
          <a:lnRef idx="2">
            <a:schemeClr val="accent1">
              <a:shade val="50000"/>
            </a:schemeClr>
          </a:lnRef>
          <a:fillRef idx="1">
            <a:schemeClr val="accent1"/>
          </a:fillRef>
          <a:effectRef idx="0">
            <a:schemeClr val="accent1"/>
          </a:effectRef>
          <a:fontRef idx="minor">
            <a:schemeClr val="lt1"/>
          </a:fontRef>
        </p:style>
        <p:txBody>
          <a:bodyPr lIns="94685" tIns="47343" rIns="94685" bIns="47343" rtlCol="0" anchor="ctr"/>
          <a:lstStyle/>
          <a:p>
            <a:pPr algn="ctr"/>
            <a:endParaRPr lang="en-US" dirty="0">
              <a:solidFill>
                <a:schemeClr val="lt1">
                  <a:alpha val="44000"/>
                </a:schemeClr>
              </a:solidFill>
            </a:endParaRPr>
          </a:p>
        </p:txBody>
      </p:sp>
      <p:sp>
        <p:nvSpPr>
          <p:cNvPr id="4" name="Yellow Bar">
            <a:extLst>
              <a:ext uri="{FF2B5EF4-FFF2-40B4-BE49-F238E27FC236}">
                <a16:creationId xmlns:a16="http://schemas.microsoft.com/office/drawing/2014/main" id="{12E8056F-6711-E347-83F9-DD1107CC88EE}"/>
              </a:ext>
            </a:extLst>
          </p:cNvPr>
          <p:cNvSpPr/>
          <p:nvPr/>
        </p:nvSpPr>
        <p:spPr>
          <a:xfrm>
            <a:off x="886693" y="3160967"/>
            <a:ext cx="1178336" cy="72760"/>
          </a:xfrm>
          <a:prstGeom prst="rect">
            <a:avLst/>
          </a:prstGeom>
          <a:solidFill>
            <a:srgbClr val="EBB700"/>
          </a:solidFill>
          <a:ln>
            <a:noFill/>
          </a:ln>
          <a:effectLst/>
        </p:spPr>
        <p:style>
          <a:lnRef idx="1">
            <a:schemeClr val="accent1"/>
          </a:lnRef>
          <a:fillRef idx="3">
            <a:schemeClr val="accent1"/>
          </a:fillRef>
          <a:effectRef idx="2">
            <a:schemeClr val="accent1"/>
          </a:effectRef>
          <a:fontRef idx="minor">
            <a:schemeClr val="lt1"/>
          </a:fontRef>
        </p:style>
        <p:txBody>
          <a:bodyPr lIns="94685" tIns="47343" rIns="94685" bIns="47343" rtlCol="0" anchor="ctr"/>
          <a:lstStyle/>
          <a:p>
            <a:pPr algn="ctr"/>
            <a:endParaRPr lang="en-US"/>
          </a:p>
        </p:txBody>
      </p:sp>
      <p:sp>
        <p:nvSpPr>
          <p:cNvPr id="5" name="Headline">
            <a:extLst>
              <a:ext uri="{FF2B5EF4-FFF2-40B4-BE49-F238E27FC236}">
                <a16:creationId xmlns:a16="http://schemas.microsoft.com/office/drawing/2014/main" id="{4E8520BA-3857-4F45-9F89-B8892B3B592C}"/>
              </a:ext>
            </a:extLst>
          </p:cNvPr>
          <p:cNvSpPr txBox="1">
            <a:spLocks/>
          </p:cNvSpPr>
          <p:nvPr/>
        </p:nvSpPr>
        <p:spPr>
          <a:xfrm>
            <a:off x="762000" y="2405045"/>
            <a:ext cx="6209629" cy="445043"/>
          </a:xfrm>
          <a:prstGeom prst="rect">
            <a:avLst/>
          </a:prstGeom>
        </p:spPr>
        <p:txBody>
          <a:bodyPr anchor="ctr"/>
          <a:lstStyle>
            <a:lvl1pPr marL="0" indent="0" algn="l" rtl="0" eaLnBrk="1" fontAlgn="base" hangingPunct="1">
              <a:spcBef>
                <a:spcPct val="20000"/>
              </a:spcBef>
              <a:spcAft>
                <a:spcPct val="0"/>
              </a:spcAft>
              <a:buFont typeface="Arial" pitchFamily="34" charset="0"/>
              <a:buNone/>
              <a:defRPr sz="3600" b="1">
                <a:solidFill>
                  <a:schemeClr val="bg1"/>
                </a:solidFill>
                <a:latin typeface="Arial" panose="020B0604020202020204" pitchFamily="34" charset="0"/>
                <a:ea typeface="ヒラギノ角ゴ Pro W3" charset="0"/>
                <a:cs typeface="Arial" panose="020B0604020202020204" pitchFamily="34" charset="0"/>
              </a:defRPr>
            </a:lvl1pPr>
            <a:lvl2pPr marL="519099" indent="0" algn="ctr" rtl="0" eaLnBrk="1" fontAlgn="base" hangingPunct="1">
              <a:spcBef>
                <a:spcPct val="20000"/>
              </a:spcBef>
              <a:spcAft>
                <a:spcPct val="0"/>
              </a:spcAft>
              <a:buFont typeface="Segoe UI" panose="020B0502040204020203" pitchFamily="34" charset="0"/>
              <a:buNone/>
              <a:defRPr sz="4000">
                <a:solidFill>
                  <a:srgbClr val="F0C300"/>
                </a:solidFill>
                <a:latin typeface="Arial" panose="020B0604020202020204" pitchFamily="34" charset="0"/>
                <a:ea typeface="ヒラギノ角ゴ Pro W3" charset="0"/>
                <a:cs typeface="Arial" panose="020B0604020202020204" pitchFamily="34" charset="0"/>
              </a:defRPr>
            </a:lvl2pPr>
            <a:lvl3pPr marL="914377" indent="0" algn="ctr" rtl="0" eaLnBrk="1" fontAlgn="base" hangingPunct="1">
              <a:spcBef>
                <a:spcPct val="20000"/>
              </a:spcBef>
              <a:spcAft>
                <a:spcPct val="0"/>
              </a:spcAft>
              <a:buFont typeface="Arial" panose="020B0604020202020204" pitchFamily="34" charset="0"/>
              <a:buNone/>
              <a:defRPr sz="4000">
                <a:solidFill>
                  <a:srgbClr val="F0C300"/>
                </a:solidFill>
                <a:latin typeface="Arial" panose="020B0604020202020204" pitchFamily="34" charset="0"/>
                <a:ea typeface="ヒラギノ角ゴ Pro W3" charset="0"/>
                <a:cs typeface="Arial" panose="020B0604020202020204" pitchFamily="34" charset="0"/>
              </a:defRPr>
            </a:lvl3pPr>
            <a:lvl4pPr marL="1371565" indent="0" algn="ctr" rtl="0" eaLnBrk="1" fontAlgn="base" hangingPunct="1">
              <a:spcBef>
                <a:spcPct val="20000"/>
              </a:spcBef>
              <a:spcAft>
                <a:spcPct val="0"/>
              </a:spcAft>
              <a:buFont typeface="Arial" pitchFamily="34" charset="0"/>
              <a:buNone/>
              <a:defRPr sz="4000">
                <a:solidFill>
                  <a:srgbClr val="F0C300"/>
                </a:solidFill>
                <a:latin typeface="+mn-lt"/>
                <a:ea typeface="ヒラギノ角ゴ Pro W3" charset="0"/>
              </a:defRPr>
            </a:lvl4pPr>
            <a:lvl5pPr marL="1828755" indent="0" algn="ctr" rtl="0" eaLnBrk="1" fontAlgn="base" hangingPunct="1">
              <a:spcBef>
                <a:spcPct val="20000"/>
              </a:spcBef>
              <a:spcAft>
                <a:spcPct val="0"/>
              </a:spcAft>
              <a:buFont typeface="Arial" pitchFamily="34" charset="0"/>
              <a:buNone/>
              <a:defRPr sz="4000">
                <a:solidFill>
                  <a:srgbClr val="F0C300"/>
                </a:solidFill>
                <a:latin typeface="+mn-lt"/>
                <a:ea typeface="ヒラギノ角ゴ Pro W3" charset="0"/>
              </a:defRPr>
            </a:lvl5pPr>
            <a:lvl6pPr marL="2285943" algn="l" rtl="0" eaLnBrk="1" fontAlgn="base" hangingPunct="1">
              <a:spcBef>
                <a:spcPct val="20000"/>
              </a:spcBef>
              <a:spcAft>
                <a:spcPct val="0"/>
              </a:spcAft>
              <a:buChar char="»"/>
              <a:defRPr sz="2400">
                <a:solidFill>
                  <a:schemeClr val="tx1"/>
                </a:solidFill>
                <a:latin typeface="+mn-lt"/>
              </a:defRPr>
            </a:lvl6pPr>
            <a:lvl7pPr marL="2743131" algn="l" rtl="0" eaLnBrk="1" fontAlgn="base" hangingPunct="1">
              <a:spcBef>
                <a:spcPct val="20000"/>
              </a:spcBef>
              <a:spcAft>
                <a:spcPct val="0"/>
              </a:spcAft>
              <a:buChar char="»"/>
              <a:defRPr sz="2400">
                <a:solidFill>
                  <a:schemeClr val="tx1"/>
                </a:solidFill>
                <a:latin typeface="+mn-lt"/>
              </a:defRPr>
            </a:lvl7pPr>
            <a:lvl8pPr marL="3200320" algn="l" rtl="0" eaLnBrk="1" fontAlgn="base" hangingPunct="1">
              <a:spcBef>
                <a:spcPct val="20000"/>
              </a:spcBef>
              <a:spcAft>
                <a:spcPct val="0"/>
              </a:spcAft>
              <a:buChar char="»"/>
              <a:defRPr sz="2400">
                <a:solidFill>
                  <a:schemeClr val="tx1"/>
                </a:solidFill>
                <a:latin typeface="+mn-lt"/>
              </a:defRPr>
            </a:lvl8pPr>
            <a:lvl9pPr marL="3657509" algn="l" rtl="0" eaLnBrk="1" fontAlgn="base" hangingPunct="1">
              <a:spcBef>
                <a:spcPct val="20000"/>
              </a:spcBef>
              <a:spcAft>
                <a:spcPct val="0"/>
              </a:spcAft>
              <a:buChar char="»"/>
              <a:defRPr sz="2400">
                <a:solidFill>
                  <a:schemeClr val="tx1"/>
                </a:solidFill>
                <a:latin typeface="+mn-lt"/>
              </a:defRPr>
            </a:lvl9pPr>
          </a:lstStyle>
          <a:p>
            <a:r>
              <a:rPr lang="fr-FR"/>
              <a:t>Notre club</a:t>
            </a:r>
          </a:p>
        </p:txBody>
      </p:sp>
      <p:sp>
        <p:nvSpPr>
          <p:cNvPr id="6" name="Subhead">
            <a:extLst>
              <a:ext uri="{FF2B5EF4-FFF2-40B4-BE49-F238E27FC236}">
                <a16:creationId xmlns:a16="http://schemas.microsoft.com/office/drawing/2014/main" id="{F84AA681-4BDD-0743-94A4-22BD62B5F3FC}"/>
              </a:ext>
            </a:extLst>
          </p:cNvPr>
          <p:cNvSpPr txBox="1">
            <a:spLocks/>
          </p:cNvSpPr>
          <p:nvPr/>
        </p:nvSpPr>
        <p:spPr>
          <a:xfrm>
            <a:off x="762001" y="3387773"/>
            <a:ext cx="7696200" cy="535194"/>
          </a:xfrm>
          <a:prstGeom prst="rect">
            <a:avLst/>
          </a:prstGeom>
        </p:spPr>
        <p:txBody>
          <a:bodyPr anchor="t"/>
          <a:lstStyle>
            <a:lvl1pPr marL="0" indent="0" algn="l" rtl="0" eaLnBrk="1" fontAlgn="base" hangingPunct="1">
              <a:spcBef>
                <a:spcPct val="20000"/>
              </a:spcBef>
              <a:spcAft>
                <a:spcPct val="0"/>
              </a:spcAft>
              <a:buFont typeface="Arial" pitchFamily="34" charset="0"/>
              <a:buNone/>
              <a:defRPr sz="3300">
                <a:solidFill>
                  <a:schemeClr val="bg1"/>
                </a:solidFill>
                <a:latin typeface="Arial" panose="020B0604020202020204" pitchFamily="34" charset="0"/>
                <a:ea typeface="ヒラギノ角ゴ Pro W3" charset="0"/>
                <a:cs typeface="Arial" panose="020B0604020202020204" pitchFamily="34" charset="0"/>
              </a:defRPr>
            </a:lvl1pPr>
            <a:lvl2pPr marL="746107" indent="-227008" algn="l" rtl="0" eaLnBrk="1" fontAlgn="base" hangingPunct="1">
              <a:spcBef>
                <a:spcPct val="20000"/>
              </a:spcBef>
              <a:spcAft>
                <a:spcPct val="0"/>
              </a:spcAft>
              <a:buFont typeface="Segoe UI" panose="020B0502040204020203" pitchFamily="34" charset="0"/>
              <a:buChar char="—"/>
              <a:defRPr sz="1600">
                <a:solidFill>
                  <a:schemeClr val="tx1"/>
                </a:solidFill>
                <a:latin typeface="Arial" panose="020B0604020202020204" pitchFamily="34" charset="0"/>
                <a:ea typeface="ヒラギノ角ゴ Pro W3" charset="0"/>
                <a:cs typeface="Arial" panose="020B0604020202020204" pitchFamily="34" charset="0"/>
              </a:defRPr>
            </a:lvl2pPr>
            <a:lvl3pPr marL="1144559" indent="-230182" algn="l" rtl="0" eaLnBrk="1" fontAlgn="base" hangingPunct="1">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ヒラギノ角ゴ Pro W3" charset="0"/>
                <a:cs typeface="Arial" panose="020B0604020202020204" pitchFamily="34" charset="0"/>
              </a:defRPr>
            </a:lvl3pPr>
            <a:lvl4pPr marL="1598573" indent="-227008" algn="l" rtl="0" eaLnBrk="1" fontAlgn="base" hangingPunct="1">
              <a:spcBef>
                <a:spcPct val="20000"/>
              </a:spcBef>
              <a:spcAft>
                <a:spcPct val="0"/>
              </a:spcAft>
              <a:buFont typeface="Arial" pitchFamily="34" charset="0"/>
              <a:buChar char="▫"/>
              <a:defRPr>
                <a:solidFill>
                  <a:schemeClr val="tx1"/>
                </a:solidFill>
                <a:latin typeface="+mn-lt"/>
                <a:ea typeface="ヒラギノ角ゴ Pro W3" charset="0"/>
              </a:defRPr>
            </a:lvl4pPr>
            <a:lvl5pPr marL="2058937" indent="-230182" algn="l" rtl="0" eaLnBrk="1" fontAlgn="base" hangingPunct="1">
              <a:spcBef>
                <a:spcPct val="20000"/>
              </a:spcBef>
              <a:spcAft>
                <a:spcPct val="0"/>
              </a:spcAft>
              <a:buFont typeface="Arial" pitchFamily="34" charset="0"/>
              <a:buChar char="◦"/>
              <a:defRPr sz="1600">
                <a:solidFill>
                  <a:schemeClr val="tx1"/>
                </a:solidFill>
                <a:latin typeface="+mn-lt"/>
                <a:ea typeface="ヒラギノ角ゴ Pro W3" charset="0"/>
              </a:defRPr>
            </a:lvl5pPr>
            <a:lvl6pPr marL="2285943" algn="l" rtl="0" eaLnBrk="1" fontAlgn="base" hangingPunct="1">
              <a:spcBef>
                <a:spcPct val="20000"/>
              </a:spcBef>
              <a:spcAft>
                <a:spcPct val="0"/>
              </a:spcAft>
              <a:buChar char="»"/>
              <a:defRPr sz="2400">
                <a:solidFill>
                  <a:schemeClr val="tx1"/>
                </a:solidFill>
                <a:latin typeface="+mn-lt"/>
              </a:defRPr>
            </a:lvl6pPr>
            <a:lvl7pPr marL="2743131" algn="l" rtl="0" eaLnBrk="1" fontAlgn="base" hangingPunct="1">
              <a:spcBef>
                <a:spcPct val="20000"/>
              </a:spcBef>
              <a:spcAft>
                <a:spcPct val="0"/>
              </a:spcAft>
              <a:buChar char="»"/>
              <a:defRPr sz="2400">
                <a:solidFill>
                  <a:schemeClr val="tx1"/>
                </a:solidFill>
                <a:latin typeface="+mn-lt"/>
              </a:defRPr>
            </a:lvl7pPr>
            <a:lvl8pPr marL="3200320" algn="l" rtl="0" eaLnBrk="1" fontAlgn="base" hangingPunct="1">
              <a:spcBef>
                <a:spcPct val="20000"/>
              </a:spcBef>
              <a:spcAft>
                <a:spcPct val="0"/>
              </a:spcAft>
              <a:buChar char="»"/>
              <a:defRPr sz="2400">
                <a:solidFill>
                  <a:schemeClr val="tx1"/>
                </a:solidFill>
                <a:latin typeface="+mn-lt"/>
              </a:defRPr>
            </a:lvl8pPr>
            <a:lvl9pPr marL="3657509" algn="l" rtl="0" eaLnBrk="1" fontAlgn="base" hangingPunct="1">
              <a:spcBef>
                <a:spcPct val="20000"/>
              </a:spcBef>
              <a:spcAft>
                <a:spcPct val="0"/>
              </a:spcAft>
              <a:buChar char="»"/>
              <a:defRPr sz="2400">
                <a:solidFill>
                  <a:schemeClr val="tx1"/>
                </a:solidFill>
                <a:latin typeface="+mn-lt"/>
              </a:defRPr>
            </a:lvl9pPr>
          </a:lstStyle>
          <a:p>
            <a:r>
              <a:rPr lang="fr-FR"/>
              <a:t>[Insérer le nom du club ici]</a:t>
            </a:r>
          </a:p>
        </p:txBody>
      </p:sp>
      <p:sp>
        <p:nvSpPr>
          <p:cNvPr id="17" name="Page Number - White">
            <a:extLst>
              <a:ext uri="{FF2B5EF4-FFF2-40B4-BE49-F238E27FC236}">
                <a16:creationId xmlns:a16="http://schemas.microsoft.com/office/drawing/2014/main" id="{2EF104B5-E6CE-5940-A845-80813F46D2BC}"/>
              </a:ext>
            </a:extLst>
          </p:cNvPr>
          <p:cNvSpPr txBox="1">
            <a:spLocks noChangeArrowheads="1"/>
          </p:cNvSpPr>
          <p:nvPr/>
        </p:nvSpPr>
        <p:spPr bwMode="auto">
          <a:xfrm>
            <a:off x="11537157" y="6400726"/>
            <a:ext cx="654844" cy="4572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nchor="t">
            <a:noAutofit/>
          </a:bodyPr>
          <a:lstStyle>
            <a:lvl1pPr>
              <a:defRPr>
                <a:solidFill>
                  <a:schemeClr val="tx1"/>
                </a:solidFill>
                <a:latin typeface="Arial" charset="0"/>
                <a:ea typeface="ヒラギノ角ゴ Pro W3" charset="0"/>
                <a:cs typeface="ヒラギノ角ゴ Pro W3" charset="0"/>
              </a:defRPr>
            </a:lvl1pPr>
            <a:lvl2pPr marL="742950" indent="-285750">
              <a:defRPr>
                <a:solidFill>
                  <a:schemeClr val="tx1"/>
                </a:solidFill>
                <a:latin typeface="Arial" charset="0"/>
                <a:ea typeface="ヒラギノ角ゴ Pro W3" charset="0"/>
              </a:defRPr>
            </a:lvl2pPr>
            <a:lvl3pPr marL="1143000" indent="-228600">
              <a:defRPr>
                <a:solidFill>
                  <a:schemeClr val="tx1"/>
                </a:solidFill>
                <a:latin typeface="Arial" charset="0"/>
                <a:ea typeface="ヒラギノ角ゴ Pro W3" charset="0"/>
              </a:defRPr>
            </a:lvl3pPr>
            <a:lvl4pPr marL="1600200" indent="-228600">
              <a:defRPr>
                <a:solidFill>
                  <a:schemeClr val="tx1"/>
                </a:solidFill>
                <a:latin typeface="Arial" charset="0"/>
                <a:ea typeface="ヒラギノ角ゴ Pro W3" charset="0"/>
              </a:defRPr>
            </a:lvl4pPr>
            <a:lvl5pPr marL="2057400" indent="-228600">
              <a:defRPr>
                <a:solidFill>
                  <a:schemeClr val="tx1"/>
                </a:solidFill>
                <a:latin typeface="Arial" charset="0"/>
                <a:ea typeface="ヒラギノ角ゴ Pro W3" charset="0"/>
              </a:defRPr>
            </a:lvl5pPr>
            <a:lvl6pPr marL="2514600" indent="-228600" fontAlgn="base">
              <a:spcBef>
                <a:spcPct val="0"/>
              </a:spcBef>
              <a:spcAft>
                <a:spcPct val="0"/>
              </a:spcAft>
              <a:defRPr>
                <a:solidFill>
                  <a:schemeClr val="tx1"/>
                </a:solidFill>
                <a:latin typeface="Arial" charset="0"/>
                <a:ea typeface="ヒラギノ角ゴ Pro W3" charset="0"/>
              </a:defRPr>
            </a:lvl6pPr>
            <a:lvl7pPr marL="2971800" indent="-228600" fontAlgn="base">
              <a:spcBef>
                <a:spcPct val="0"/>
              </a:spcBef>
              <a:spcAft>
                <a:spcPct val="0"/>
              </a:spcAft>
              <a:defRPr>
                <a:solidFill>
                  <a:schemeClr val="tx1"/>
                </a:solidFill>
                <a:latin typeface="Arial" charset="0"/>
                <a:ea typeface="ヒラギノ角ゴ Pro W3" charset="0"/>
              </a:defRPr>
            </a:lvl7pPr>
            <a:lvl8pPr marL="3429000" indent="-228600" fontAlgn="base">
              <a:spcBef>
                <a:spcPct val="0"/>
              </a:spcBef>
              <a:spcAft>
                <a:spcPct val="0"/>
              </a:spcAft>
              <a:defRPr>
                <a:solidFill>
                  <a:schemeClr val="tx1"/>
                </a:solidFill>
                <a:latin typeface="Arial" charset="0"/>
                <a:ea typeface="ヒラギノ角ゴ Pro W3" charset="0"/>
              </a:defRPr>
            </a:lvl8pPr>
            <a:lvl9pPr marL="3886200" indent="-228600" fontAlgn="base">
              <a:spcBef>
                <a:spcPct val="0"/>
              </a:spcBef>
              <a:spcAft>
                <a:spcPct val="0"/>
              </a:spcAft>
              <a:defRPr>
                <a:solidFill>
                  <a:schemeClr val="tx1"/>
                </a:solidFill>
                <a:latin typeface="Arial" charset="0"/>
                <a:ea typeface="ヒラギノ角ゴ Pro W3" charset="0"/>
              </a:defRPr>
            </a:lvl9pPr>
          </a:lstStyle>
          <a:p>
            <a:pPr eaLnBrk="0" hangingPunct="0">
              <a:spcBef>
                <a:spcPct val="50000"/>
              </a:spcBef>
              <a:defRPr/>
            </a:pPr>
            <a:fld id="{CD81962F-67D4-FD44-86D5-55EBF96E0DB7}" type="slidenum">
              <a:rPr lang="en-US" sz="1000" smtClean="0">
                <a:solidFill>
                  <a:schemeClr val="bg1"/>
                </a:solidFill>
              </a:rPr>
              <a:pPr eaLnBrk="0" hangingPunct="0">
                <a:spcBef>
                  <a:spcPct val="50000"/>
                </a:spcBef>
                <a:defRPr/>
              </a:pPr>
              <a:t>11</a:t>
            </a:fld>
            <a:endParaRPr lang="en-US" sz="1000">
              <a:solidFill>
                <a:schemeClr val="bg1"/>
              </a:solidFill>
            </a:endParaRPr>
          </a:p>
        </p:txBody>
      </p:sp>
      <p:pic>
        <p:nvPicPr>
          <p:cNvPr id="8" name="Picture 7">
            <a:extLst>
              <a:ext uri="{FF2B5EF4-FFF2-40B4-BE49-F238E27FC236}">
                <a16:creationId xmlns:a16="http://schemas.microsoft.com/office/drawing/2014/main" id="{C0CCABCC-64AA-7943-A46A-05E3CB7B8434}"/>
              </a:ext>
            </a:extLst>
          </p:cNvPr>
          <p:cNvPicPr>
            <a:picLocks noChangeAspect="1"/>
          </p:cNvPicPr>
          <p:nvPr/>
        </p:nvPicPr>
        <p:blipFill>
          <a:blip r:embed="rId2"/>
          <a:stretch>
            <a:fillRect/>
          </a:stretch>
        </p:blipFill>
        <p:spPr>
          <a:xfrm>
            <a:off x="9906000" y="-1"/>
            <a:ext cx="2286000" cy="2286000"/>
          </a:xfrm>
          <a:prstGeom prst="rect">
            <a:avLst/>
          </a:prstGeom>
        </p:spPr>
      </p:pic>
      <p:pic>
        <p:nvPicPr>
          <p:cNvPr id="11" name="Picture 10">
            <a:extLst>
              <a:ext uri="{FF2B5EF4-FFF2-40B4-BE49-F238E27FC236}">
                <a16:creationId xmlns:a16="http://schemas.microsoft.com/office/drawing/2014/main" id="{802293BA-F532-2046-A0AA-9507A7421B10}"/>
              </a:ext>
            </a:extLst>
          </p:cNvPr>
          <p:cNvPicPr>
            <a:picLocks noChangeAspect="1"/>
          </p:cNvPicPr>
          <p:nvPr/>
        </p:nvPicPr>
        <p:blipFill>
          <a:blip r:embed="rId2"/>
          <a:stretch>
            <a:fillRect/>
          </a:stretch>
        </p:blipFill>
        <p:spPr>
          <a:xfrm rot="10800000">
            <a:off x="-1" y="4572001"/>
            <a:ext cx="2286000" cy="2286000"/>
          </a:xfrm>
          <a:prstGeom prst="rect">
            <a:avLst/>
          </a:prstGeom>
        </p:spPr>
      </p:pic>
    </p:spTree>
    <p:extLst>
      <p:ext uri="{BB962C8B-B14F-4D97-AF65-F5344CB8AC3E}">
        <p14:creationId xmlns:p14="http://schemas.microsoft.com/office/powerpoint/2010/main" val="5113887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Background - Solid">
            <a:extLst>
              <a:ext uri="{FF2B5EF4-FFF2-40B4-BE49-F238E27FC236}">
                <a16:creationId xmlns:a16="http://schemas.microsoft.com/office/drawing/2014/main" id="{8B319C34-80B6-1C42-9976-109BC3094FED}"/>
              </a:ext>
            </a:extLst>
          </p:cNvPr>
          <p:cNvSpPr/>
          <p:nvPr/>
        </p:nvSpPr>
        <p:spPr>
          <a:xfrm>
            <a:off x="0" y="0"/>
            <a:ext cx="12192000" cy="6858000"/>
          </a:xfrm>
          <a:prstGeom prst="rect">
            <a:avLst/>
          </a:prstGeom>
          <a:solidFill>
            <a:srgbClr val="0D2240"/>
          </a:solidFill>
          <a:ln>
            <a:noFill/>
          </a:ln>
        </p:spPr>
        <p:style>
          <a:lnRef idx="2">
            <a:schemeClr val="accent1">
              <a:shade val="50000"/>
            </a:schemeClr>
          </a:lnRef>
          <a:fillRef idx="1">
            <a:schemeClr val="accent1"/>
          </a:fillRef>
          <a:effectRef idx="0">
            <a:schemeClr val="accent1"/>
          </a:effectRef>
          <a:fontRef idx="minor">
            <a:schemeClr val="lt1"/>
          </a:fontRef>
        </p:style>
        <p:txBody>
          <a:bodyPr lIns="94685" tIns="47343" rIns="94685" bIns="47343" rtlCol="0" anchor="ctr"/>
          <a:lstStyle/>
          <a:p>
            <a:pPr algn="ctr"/>
            <a:r>
              <a:rPr lang="fr-FR">
                <a:solidFill>
                  <a:schemeClr val="lt1">
                    <a:alpha val="44000"/>
                  </a:schemeClr>
                </a:solidFill>
              </a:rPr>
              <a:t>aa</a:t>
            </a:r>
          </a:p>
        </p:txBody>
      </p:sp>
      <p:sp>
        <p:nvSpPr>
          <p:cNvPr id="10" name="Slice - Solid">
            <a:extLst>
              <a:ext uri="{FF2B5EF4-FFF2-40B4-BE49-F238E27FC236}">
                <a16:creationId xmlns:a16="http://schemas.microsoft.com/office/drawing/2014/main" id="{9CD3D0ED-E4E2-A049-B7B9-763B0D61FF42}"/>
              </a:ext>
            </a:extLst>
          </p:cNvPr>
          <p:cNvSpPr/>
          <p:nvPr/>
        </p:nvSpPr>
        <p:spPr>
          <a:xfrm>
            <a:off x="1004871" y="-8022"/>
            <a:ext cx="11187128" cy="6866021"/>
          </a:xfrm>
          <a:custGeom>
            <a:avLst/>
            <a:gdLst>
              <a:gd name="connsiteX0" fmla="*/ 1588447 w 11187128"/>
              <a:gd name="connsiteY0" fmla="*/ 0 h 6866021"/>
              <a:gd name="connsiteX1" fmla="*/ 5139450 w 11187128"/>
              <a:gd name="connsiteY1" fmla="*/ 4711 h 6866021"/>
              <a:gd name="connsiteX2" fmla="*/ 5140539 w 11187128"/>
              <a:gd name="connsiteY2" fmla="*/ 0 h 6866021"/>
              <a:gd name="connsiteX3" fmla="*/ 11187128 w 11187128"/>
              <a:gd name="connsiteY3" fmla="*/ 8021 h 6866021"/>
              <a:gd name="connsiteX4" fmla="*/ 11187128 w 11187128"/>
              <a:gd name="connsiteY4" fmla="*/ 6866021 h 6866021"/>
              <a:gd name="connsiteX5" fmla="*/ 7635036 w 11187128"/>
              <a:gd name="connsiteY5" fmla="*/ 6866021 h 6866021"/>
              <a:gd name="connsiteX6" fmla="*/ 3552092 w 11187128"/>
              <a:gd name="connsiteY6" fmla="*/ 6866021 h 6866021"/>
              <a:gd name="connsiteX7" fmla="*/ 0 w 11187128"/>
              <a:gd name="connsiteY7" fmla="*/ 6866021 h 6866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187128" h="6866021">
                <a:moveTo>
                  <a:pt x="1588447" y="0"/>
                </a:moveTo>
                <a:lnTo>
                  <a:pt x="5139450" y="4711"/>
                </a:lnTo>
                <a:lnTo>
                  <a:pt x="5140539" y="0"/>
                </a:lnTo>
                <a:lnTo>
                  <a:pt x="11187128" y="8021"/>
                </a:lnTo>
                <a:lnTo>
                  <a:pt x="11187128" y="6866021"/>
                </a:lnTo>
                <a:lnTo>
                  <a:pt x="7635036" y="6866021"/>
                </a:lnTo>
                <a:lnTo>
                  <a:pt x="3552092" y="6866021"/>
                </a:lnTo>
                <a:lnTo>
                  <a:pt x="0" y="686602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4685" tIns="47343" rIns="94685" bIns="47343" rtlCol="0" anchor="ctr">
            <a:noAutofit/>
          </a:bodyPr>
          <a:lstStyle/>
          <a:p>
            <a:pPr algn="ctr"/>
            <a:endParaRPr lang="en-US" dirty="0">
              <a:solidFill>
                <a:schemeClr val="lt1">
                  <a:alpha val="44000"/>
                </a:schemeClr>
              </a:solidFill>
            </a:endParaRPr>
          </a:p>
        </p:txBody>
      </p:sp>
      <p:sp>
        <p:nvSpPr>
          <p:cNvPr id="11" name="Headline">
            <a:extLst>
              <a:ext uri="{FF2B5EF4-FFF2-40B4-BE49-F238E27FC236}">
                <a16:creationId xmlns:a16="http://schemas.microsoft.com/office/drawing/2014/main" id="{072A05E2-273F-E24C-A99A-4B83C2AF402B}"/>
              </a:ext>
            </a:extLst>
          </p:cNvPr>
          <p:cNvSpPr txBox="1">
            <a:spLocks/>
          </p:cNvSpPr>
          <p:nvPr/>
        </p:nvSpPr>
        <p:spPr>
          <a:xfrm>
            <a:off x="372975" y="366727"/>
            <a:ext cx="1554299" cy="965362"/>
          </a:xfrm>
          <a:prstGeom prst="rect">
            <a:avLst/>
          </a:prstGeom>
        </p:spPr>
        <p:txBody>
          <a:bodyPr>
            <a:normAutofit/>
          </a:bodyPr>
          <a:lstStyle>
            <a:lvl1pPr algn="l" rtl="0" eaLnBrk="1" fontAlgn="base" hangingPunct="1">
              <a:lnSpc>
                <a:spcPct val="90000"/>
              </a:lnSpc>
              <a:spcBef>
                <a:spcPct val="0"/>
              </a:spcBef>
              <a:spcAft>
                <a:spcPct val="0"/>
              </a:spcAft>
              <a:defRPr sz="3600" b="1" i="0">
                <a:solidFill>
                  <a:srgbClr val="095495"/>
                </a:solidFill>
                <a:latin typeface="Helvetica Neue" charset="0"/>
                <a:ea typeface="Helvetica Neue" charset="0"/>
                <a:cs typeface="Helvetica Neue" charset="0"/>
              </a:defRPr>
            </a:lvl1pPr>
            <a:lvl2pPr algn="l" rtl="0" eaLnBrk="1" fontAlgn="base" hangingPunct="1">
              <a:spcBef>
                <a:spcPct val="0"/>
              </a:spcBef>
              <a:spcAft>
                <a:spcPct val="0"/>
              </a:spcAft>
              <a:defRPr sz="2800">
                <a:solidFill>
                  <a:srgbClr val="00338D"/>
                </a:solidFill>
                <a:latin typeface="Arial" charset="0"/>
                <a:ea typeface="ヒラギノ角ゴ Pro W3" charset="0"/>
                <a:cs typeface="ヒラギノ角ゴ Pro W3" charset="0"/>
              </a:defRPr>
            </a:lvl2pPr>
            <a:lvl3pPr algn="l" rtl="0" eaLnBrk="1" fontAlgn="base" hangingPunct="1">
              <a:spcBef>
                <a:spcPct val="0"/>
              </a:spcBef>
              <a:spcAft>
                <a:spcPct val="0"/>
              </a:spcAft>
              <a:defRPr sz="2800">
                <a:solidFill>
                  <a:srgbClr val="00338D"/>
                </a:solidFill>
                <a:latin typeface="Arial" charset="0"/>
                <a:ea typeface="ヒラギノ角ゴ Pro W3" charset="0"/>
                <a:cs typeface="ヒラギノ角ゴ Pro W3" charset="0"/>
              </a:defRPr>
            </a:lvl3pPr>
            <a:lvl4pPr algn="l" rtl="0" eaLnBrk="1" fontAlgn="base" hangingPunct="1">
              <a:spcBef>
                <a:spcPct val="0"/>
              </a:spcBef>
              <a:spcAft>
                <a:spcPct val="0"/>
              </a:spcAft>
              <a:defRPr sz="2800">
                <a:solidFill>
                  <a:srgbClr val="00338D"/>
                </a:solidFill>
                <a:latin typeface="Arial" charset="0"/>
                <a:ea typeface="ヒラギノ角ゴ Pro W3" charset="0"/>
                <a:cs typeface="ヒラギノ角ゴ Pro W3" charset="0"/>
              </a:defRPr>
            </a:lvl4pPr>
            <a:lvl5pPr algn="l" rtl="0" eaLnBrk="1" fontAlgn="base" hangingPunct="1">
              <a:spcBef>
                <a:spcPct val="0"/>
              </a:spcBef>
              <a:spcAft>
                <a:spcPct val="0"/>
              </a:spcAft>
              <a:defRPr sz="2800">
                <a:solidFill>
                  <a:srgbClr val="00338D"/>
                </a:solidFill>
                <a:latin typeface="Arial" charset="0"/>
                <a:ea typeface="ヒラギノ角ゴ Pro W3" charset="0"/>
                <a:cs typeface="ヒラギノ角ゴ Pro W3" charset="0"/>
              </a:defRPr>
            </a:lvl5pPr>
            <a:lvl6pPr marL="457189" algn="l" rtl="0" eaLnBrk="1" fontAlgn="base" hangingPunct="1">
              <a:spcBef>
                <a:spcPct val="0"/>
              </a:spcBef>
              <a:spcAft>
                <a:spcPct val="0"/>
              </a:spcAft>
              <a:defRPr sz="2400">
                <a:solidFill>
                  <a:schemeClr val="tx2"/>
                </a:solidFill>
                <a:latin typeface="Arial" charset="0"/>
              </a:defRPr>
            </a:lvl6pPr>
            <a:lvl7pPr marL="914377" algn="l" rtl="0" eaLnBrk="1" fontAlgn="base" hangingPunct="1">
              <a:spcBef>
                <a:spcPct val="0"/>
              </a:spcBef>
              <a:spcAft>
                <a:spcPct val="0"/>
              </a:spcAft>
              <a:defRPr sz="2400">
                <a:solidFill>
                  <a:schemeClr val="tx2"/>
                </a:solidFill>
                <a:latin typeface="Arial" charset="0"/>
              </a:defRPr>
            </a:lvl7pPr>
            <a:lvl8pPr marL="1371566" algn="l" rtl="0" eaLnBrk="1" fontAlgn="base" hangingPunct="1">
              <a:spcBef>
                <a:spcPct val="0"/>
              </a:spcBef>
              <a:spcAft>
                <a:spcPct val="0"/>
              </a:spcAft>
              <a:defRPr sz="2400">
                <a:solidFill>
                  <a:schemeClr val="tx2"/>
                </a:solidFill>
                <a:latin typeface="Arial" charset="0"/>
              </a:defRPr>
            </a:lvl8pPr>
            <a:lvl9pPr marL="1828754" algn="l" rtl="0" eaLnBrk="1" fontAlgn="base" hangingPunct="1">
              <a:spcBef>
                <a:spcPct val="0"/>
              </a:spcBef>
              <a:spcAft>
                <a:spcPct val="0"/>
              </a:spcAft>
              <a:defRPr sz="2400">
                <a:solidFill>
                  <a:schemeClr val="tx2"/>
                </a:solidFill>
                <a:latin typeface="Arial" charset="0"/>
              </a:defRPr>
            </a:lvl9pPr>
          </a:lstStyle>
          <a:p>
            <a:r>
              <a:rPr lang="fr-FR" sz="1600">
                <a:solidFill>
                  <a:srgbClr val="EBB700"/>
                </a:solidFill>
              </a:rPr>
              <a:t>Notre club</a:t>
            </a:r>
          </a:p>
        </p:txBody>
      </p:sp>
      <p:sp>
        <p:nvSpPr>
          <p:cNvPr id="7" name="Body Copy">
            <a:extLst>
              <a:ext uri="{FF2B5EF4-FFF2-40B4-BE49-F238E27FC236}">
                <a16:creationId xmlns:a16="http://schemas.microsoft.com/office/drawing/2014/main" id="{90080B9E-C426-BF41-B08F-C2859FA9C036}"/>
              </a:ext>
            </a:extLst>
          </p:cNvPr>
          <p:cNvSpPr txBox="1">
            <a:spLocks/>
          </p:cNvSpPr>
          <p:nvPr/>
        </p:nvSpPr>
        <p:spPr>
          <a:xfrm>
            <a:off x="2907733" y="1931246"/>
            <a:ext cx="8875358" cy="4241801"/>
          </a:xfrm>
          <a:prstGeom prst="rect">
            <a:avLst/>
          </a:prstGeom>
        </p:spPr>
        <p:txBody>
          <a:bodyPr/>
          <a:lstStyle>
            <a:lvl1pPr marL="0" indent="0" algn="l" rtl="0" eaLnBrk="1" fontAlgn="base" hangingPunct="1">
              <a:spcBef>
                <a:spcPct val="20000"/>
              </a:spcBef>
              <a:spcAft>
                <a:spcPct val="0"/>
              </a:spcAft>
              <a:buFont typeface="Arial" pitchFamily="34" charset="0"/>
              <a:buNone/>
              <a:defRPr sz="2000">
                <a:solidFill>
                  <a:schemeClr val="tx1"/>
                </a:solidFill>
                <a:latin typeface="Arial" panose="020B0604020202020204" pitchFamily="34" charset="0"/>
                <a:ea typeface="ヒラギノ角ゴ Pro W3" charset="0"/>
                <a:cs typeface="Arial" panose="020B0604020202020204" pitchFamily="34" charset="0"/>
              </a:defRPr>
            </a:lvl1pPr>
            <a:lvl2pPr marL="519099" indent="0" algn="l" rtl="0" eaLnBrk="1" fontAlgn="base" hangingPunct="1">
              <a:spcBef>
                <a:spcPct val="20000"/>
              </a:spcBef>
              <a:spcAft>
                <a:spcPct val="0"/>
              </a:spcAft>
              <a:buFont typeface="Segoe UI" panose="020B0502040204020203" pitchFamily="34" charset="0"/>
              <a:buNone/>
              <a:defRPr sz="2000">
                <a:solidFill>
                  <a:schemeClr val="tx1"/>
                </a:solidFill>
                <a:latin typeface="Arial" panose="020B0604020202020204" pitchFamily="34" charset="0"/>
                <a:ea typeface="ヒラギノ角ゴ Pro W3" charset="0"/>
                <a:cs typeface="Arial" panose="020B0604020202020204" pitchFamily="34" charset="0"/>
              </a:defRPr>
            </a:lvl2pPr>
            <a:lvl3pPr marL="914377" indent="0" algn="l" rtl="0" eaLnBrk="1" fontAlgn="base" hangingPunct="1">
              <a:spcBef>
                <a:spcPct val="20000"/>
              </a:spcBef>
              <a:spcAft>
                <a:spcPct val="0"/>
              </a:spcAft>
              <a:buFont typeface="Arial" panose="020B0604020202020204" pitchFamily="34" charset="0"/>
              <a:buNone/>
              <a:defRPr sz="2000">
                <a:solidFill>
                  <a:schemeClr val="tx1"/>
                </a:solidFill>
                <a:latin typeface="Arial" panose="020B0604020202020204" pitchFamily="34" charset="0"/>
                <a:ea typeface="ヒラギノ角ゴ Pro W3" charset="0"/>
                <a:cs typeface="Arial" panose="020B0604020202020204" pitchFamily="34" charset="0"/>
              </a:defRPr>
            </a:lvl3pPr>
            <a:lvl4pPr marL="1371565" indent="0" algn="l" rtl="0" eaLnBrk="1" fontAlgn="base" hangingPunct="1">
              <a:spcBef>
                <a:spcPct val="20000"/>
              </a:spcBef>
              <a:spcAft>
                <a:spcPct val="0"/>
              </a:spcAft>
              <a:buFont typeface="Arial" pitchFamily="34" charset="0"/>
              <a:buNone/>
              <a:defRPr sz="2000">
                <a:solidFill>
                  <a:schemeClr val="tx1"/>
                </a:solidFill>
                <a:latin typeface="+mn-lt"/>
                <a:ea typeface="ヒラギノ角ゴ Pro W3" charset="0"/>
              </a:defRPr>
            </a:lvl4pPr>
            <a:lvl5pPr marL="1828755" indent="0" algn="l" rtl="0" eaLnBrk="1" fontAlgn="base" hangingPunct="1">
              <a:spcBef>
                <a:spcPct val="20000"/>
              </a:spcBef>
              <a:spcAft>
                <a:spcPct val="0"/>
              </a:spcAft>
              <a:buFont typeface="Arial" pitchFamily="34" charset="0"/>
              <a:buNone/>
              <a:defRPr sz="2000">
                <a:solidFill>
                  <a:schemeClr val="tx1"/>
                </a:solidFill>
                <a:latin typeface="+mn-lt"/>
                <a:ea typeface="ヒラギノ角ゴ Pro W3" charset="0"/>
              </a:defRPr>
            </a:lvl5pPr>
            <a:lvl6pPr marL="2285943" algn="l" rtl="0" eaLnBrk="1" fontAlgn="base" hangingPunct="1">
              <a:spcBef>
                <a:spcPct val="20000"/>
              </a:spcBef>
              <a:spcAft>
                <a:spcPct val="0"/>
              </a:spcAft>
              <a:buChar char="»"/>
              <a:defRPr sz="2400">
                <a:solidFill>
                  <a:schemeClr val="tx1"/>
                </a:solidFill>
                <a:latin typeface="+mn-lt"/>
              </a:defRPr>
            </a:lvl6pPr>
            <a:lvl7pPr marL="2743131" algn="l" rtl="0" eaLnBrk="1" fontAlgn="base" hangingPunct="1">
              <a:spcBef>
                <a:spcPct val="20000"/>
              </a:spcBef>
              <a:spcAft>
                <a:spcPct val="0"/>
              </a:spcAft>
              <a:buChar char="»"/>
              <a:defRPr sz="2400">
                <a:solidFill>
                  <a:schemeClr val="tx1"/>
                </a:solidFill>
                <a:latin typeface="+mn-lt"/>
              </a:defRPr>
            </a:lvl7pPr>
            <a:lvl8pPr marL="3200320" algn="l" rtl="0" eaLnBrk="1" fontAlgn="base" hangingPunct="1">
              <a:spcBef>
                <a:spcPct val="20000"/>
              </a:spcBef>
              <a:spcAft>
                <a:spcPct val="0"/>
              </a:spcAft>
              <a:buChar char="»"/>
              <a:defRPr sz="2400">
                <a:solidFill>
                  <a:schemeClr val="tx1"/>
                </a:solidFill>
                <a:latin typeface="+mn-lt"/>
              </a:defRPr>
            </a:lvl8pPr>
            <a:lvl9pPr marL="3657509" algn="l" rtl="0" eaLnBrk="1" fontAlgn="base" hangingPunct="1">
              <a:spcBef>
                <a:spcPct val="20000"/>
              </a:spcBef>
              <a:spcAft>
                <a:spcPct val="0"/>
              </a:spcAft>
              <a:buChar char="»"/>
              <a:defRPr sz="2400">
                <a:solidFill>
                  <a:schemeClr val="tx1"/>
                </a:solidFill>
                <a:latin typeface="+mn-lt"/>
              </a:defRPr>
            </a:lvl9pPr>
          </a:lstStyle>
          <a:p>
            <a:r>
              <a:rPr lang="fr-FR" sz="1800">
                <a:solidFill>
                  <a:srgbClr val="55565A"/>
                </a:solidFill>
              </a:rPr>
              <a:t>[Saisir les informations sur votre club (année de création, nombre de membres, etc.)]</a:t>
            </a:r>
          </a:p>
        </p:txBody>
      </p:sp>
      <p:sp>
        <p:nvSpPr>
          <p:cNvPr id="9" name="Page Number - Blue">
            <a:extLst>
              <a:ext uri="{FF2B5EF4-FFF2-40B4-BE49-F238E27FC236}">
                <a16:creationId xmlns:a16="http://schemas.microsoft.com/office/drawing/2014/main" id="{CA5AE81C-B0D0-1E47-8317-079D20240D3E}"/>
              </a:ext>
            </a:extLst>
          </p:cNvPr>
          <p:cNvSpPr txBox="1">
            <a:spLocks noChangeArrowheads="1"/>
          </p:cNvSpPr>
          <p:nvPr/>
        </p:nvSpPr>
        <p:spPr bwMode="auto">
          <a:xfrm>
            <a:off x="11537156" y="6400725"/>
            <a:ext cx="654844" cy="4572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nchor="t">
            <a:noAutofit/>
          </a:bodyPr>
          <a:lstStyle>
            <a:lvl1pPr>
              <a:defRPr>
                <a:solidFill>
                  <a:schemeClr val="tx1"/>
                </a:solidFill>
                <a:latin typeface="Arial" charset="0"/>
                <a:ea typeface="ヒラギノ角ゴ Pro W3" charset="0"/>
                <a:cs typeface="ヒラギノ角ゴ Pro W3" charset="0"/>
              </a:defRPr>
            </a:lvl1pPr>
            <a:lvl2pPr marL="742950" indent="-285750">
              <a:defRPr>
                <a:solidFill>
                  <a:schemeClr val="tx1"/>
                </a:solidFill>
                <a:latin typeface="Arial" charset="0"/>
                <a:ea typeface="ヒラギノ角ゴ Pro W3" charset="0"/>
              </a:defRPr>
            </a:lvl2pPr>
            <a:lvl3pPr marL="1143000" indent="-228600">
              <a:defRPr>
                <a:solidFill>
                  <a:schemeClr val="tx1"/>
                </a:solidFill>
                <a:latin typeface="Arial" charset="0"/>
                <a:ea typeface="ヒラギノ角ゴ Pro W3" charset="0"/>
              </a:defRPr>
            </a:lvl3pPr>
            <a:lvl4pPr marL="1600200" indent="-228600">
              <a:defRPr>
                <a:solidFill>
                  <a:schemeClr val="tx1"/>
                </a:solidFill>
                <a:latin typeface="Arial" charset="0"/>
                <a:ea typeface="ヒラギノ角ゴ Pro W3" charset="0"/>
              </a:defRPr>
            </a:lvl4pPr>
            <a:lvl5pPr marL="2057400" indent="-228600">
              <a:defRPr>
                <a:solidFill>
                  <a:schemeClr val="tx1"/>
                </a:solidFill>
                <a:latin typeface="Arial" charset="0"/>
                <a:ea typeface="ヒラギノ角ゴ Pro W3" charset="0"/>
              </a:defRPr>
            </a:lvl5pPr>
            <a:lvl6pPr marL="2514600" indent="-228600" fontAlgn="base">
              <a:spcBef>
                <a:spcPct val="0"/>
              </a:spcBef>
              <a:spcAft>
                <a:spcPct val="0"/>
              </a:spcAft>
              <a:defRPr>
                <a:solidFill>
                  <a:schemeClr val="tx1"/>
                </a:solidFill>
                <a:latin typeface="Arial" charset="0"/>
                <a:ea typeface="ヒラギノ角ゴ Pro W3" charset="0"/>
              </a:defRPr>
            </a:lvl6pPr>
            <a:lvl7pPr marL="2971800" indent="-228600" fontAlgn="base">
              <a:spcBef>
                <a:spcPct val="0"/>
              </a:spcBef>
              <a:spcAft>
                <a:spcPct val="0"/>
              </a:spcAft>
              <a:defRPr>
                <a:solidFill>
                  <a:schemeClr val="tx1"/>
                </a:solidFill>
                <a:latin typeface="Arial" charset="0"/>
                <a:ea typeface="ヒラギノ角ゴ Pro W3" charset="0"/>
              </a:defRPr>
            </a:lvl7pPr>
            <a:lvl8pPr marL="3429000" indent="-228600" fontAlgn="base">
              <a:spcBef>
                <a:spcPct val="0"/>
              </a:spcBef>
              <a:spcAft>
                <a:spcPct val="0"/>
              </a:spcAft>
              <a:defRPr>
                <a:solidFill>
                  <a:schemeClr val="tx1"/>
                </a:solidFill>
                <a:latin typeface="Arial" charset="0"/>
                <a:ea typeface="ヒラギノ角ゴ Pro W3" charset="0"/>
              </a:defRPr>
            </a:lvl8pPr>
            <a:lvl9pPr marL="3886200" indent="-228600" fontAlgn="base">
              <a:spcBef>
                <a:spcPct val="0"/>
              </a:spcBef>
              <a:spcAft>
                <a:spcPct val="0"/>
              </a:spcAft>
              <a:defRPr>
                <a:solidFill>
                  <a:schemeClr val="tx1"/>
                </a:solidFill>
                <a:latin typeface="Arial" charset="0"/>
                <a:ea typeface="ヒラギノ角ゴ Pro W3" charset="0"/>
              </a:defRPr>
            </a:lvl9pPr>
          </a:lstStyle>
          <a:p>
            <a:pPr eaLnBrk="0" hangingPunct="0">
              <a:spcBef>
                <a:spcPct val="50000"/>
              </a:spcBef>
              <a:defRPr/>
            </a:pPr>
            <a:fld id="{CD81962F-67D4-FD44-86D5-55EBF96E0DB7}" type="slidenum">
              <a:rPr lang="en-US" sz="1000" smtClean="0">
                <a:solidFill>
                  <a:schemeClr val="bg1"/>
                </a:solidFill>
              </a:rPr>
              <a:pPr eaLnBrk="0" hangingPunct="0">
                <a:spcBef>
                  <a:spcPct val="50000"/>
                </a:spcBef>
                <a:defRPr/>
              </a:pPr>
              <a:t>12</a:t>
            </a:fld>
            <a:endParaRPr lang="en-US" sz="1000">
              <a:solidFill>
                <a:schemeClr val="bg1"/>
              </a:solidFill>
            </a:endParaRPr>
          </a:p>
        </p:txBody>
      </p:sp>
      <p:sp>
        <p:nvSpPr>
          <p:cNvPr id="15" name="Yellow Bar">
            <a:extLst>
              <a:ext uri="{FF2B5EF4-FFF2-40B4-BE49-F238E27FC236}">
                <a16:creationId xmlns:a16="http://schemas.microsoft.com/office/drawing/2014/main" id="{E51C4DA4-A142-A94A-BC66-DF4ADD1F27BE}"/>
              </a:ext>
            </a:extLst>
          </p:cNvPr>
          <p:cNvSpPr/>
          <p:nvPr/>
        </p:nvSpPr>
        <p:spPr>
          <a:xfrm>
            <a:off x="3029000" y="1673352"/>
            <a:ext cx="2926080" cy="61227"/>
          </a:xfrm>
          <a:prstGeom prst="rect">
            <a:avLst/>
          </a:prstGeom>
          <a:solidFill>
            <a:srgbClr val="EBB700"/>
          </a:solidFill>
          <a:ln>
            <a:noFill/>
          </a:ln>
          <a:effectLst/>
        </p:spPr>
        <p:style>
          <a:lnRef idx="1">
            <a:schemeClr val="accent1"/>
          </a:lnRef>
          <a:fillRef idx="3">
            <a:schemeClr val="accent1"/>
          </a:fillRef>
          <a:effectRef idx="2">
            <a:schemeClr val="accent1"/>
          </a:effectRef>
          <a:fontRef idx="minor">
            <a:schemeClr val="lt1"/>
          </a:fontRef>
        </p:style>
        <p:txBody>
          <a:bodyPr lIns="94685" tIns="47343" rIns="94685" bIns="47343" rtlCol="0" anchor="ctr"/>
          <a:lstStyle/>
          <a:p>
            <a:pPr algn="ctr"/>
            <a:r>
              <a:rPr lang="fr-FR">
                <a:latin typeface="Arial" charset="0"/>
                <a:ea typeface="Arial" charset="0"/>
                <a:cs typeface="Arial" charset="0"/>
              </a:rPr>
              <a:t> </a:t>
            </a:r>
          </a:p>
        </p:txBody>
      </p:sp>
      <p:sp>
        <p:nvSpPr>
          <p:cNvPr id="16" name="Headline">
            <a:extLst>
              <a:ext uri="{FF2B5EF4-FFF2-40B4-BE49-F238E27FC236}">
                <a16:creationId xmlns:a16="http://schemas.microsoft.com/office/drawing/2014/main" id="{72B3B5E6-BE17-924E-B9FE-B2A587D5C568}"/>
              </a:ext>
            </a:extLst>
          </p:cNvPr>
          <p:cNvSpPr txBox="1">
            <a:spLocks/>
          </p:cNvSpPr>
          <p:nvPr/>
        </p:nvSpPr>
        <p:spPr>
          <a:xfrm>
            <a:off x="2918935" y="987288"/>
            <a:ext cx="8373905" cy="533400"/>
          </a:xfrm>
          <a:prstGeom prst="rect">
            <a:avLst/>
          </a:prstGeom>
        </p:spPr>
        <p:txBody>
          <a:bodyPr>
            <a:normAutofit/>
          </a:bodyPr>
          <a:lstStyle>
            <a:lvl1pPr algn="l" rtl="0" eaLnBrk="1" fontAlgn="base" hangingPunct="1">
              <a:lnSpc>
                <a:spcPct val="90000"/>
              </a:lnSpc>
              <a:spcBef>
                <a:spcPct val="0"/>
              </a:spcBef>
              <a:spcAft>
                <a:spcPct val="0"/>
              </a:spcAft>
              <a:defRPr sz="3600" b="1" i="0">
                <a:solidFill>
                  <a:srgbClr val="095495"/>
                </a:solidFill>
                <a:latin typeface="Helvetica Neue" charset="0"/>
                <a:ea typeface="Helvetica Neue" charset="0"/>
                <a:cs typeface="Helvetica Neue" charset="0"/>
              </a:defRPr>
            </a:lvl1pPr>
            <a:lvl2pPr algn="l" rtl="0" eaLnBrk="1" fontAlgn="base" hangingPunct="1">
              <a:spcBef>
                <a:spcPct val="0"/>
              </a:spcBef>
              <a:spcAft>
                <a:spcPct val="0"/>
              </a:spcAft>
              <a:defRPr sz="2800">
                <a:solidFill>
                  <a:srgbClr val="00338D"/>
                </a:solidFill>
                <a:latin typeface="Arial" charset="0"/>
                <a:ea typeface="ヒラギノ角ゴ Pro W3" charset="0"/>
                <a:cs typeface="ヒラギノ角ゴ Pro W3" charset="0"/>
              </a:defRPr>
            </a:lvl2pPr>
            <a:lvl3pPr algn="l" rtl="0" eaLnBrk="1" fontAlgn="base" hangingPunct="1">
              <a:spcBef>
                <a:spcPct val="0"/>
              </a:spcBef>
              <a:spcAft>
                <a:spcPct val="0"/>
              </a:spcAft>
              <a:defRPr sz="2800">
                <a:solidFill>
                  <a:srgbClr val="00338D"/>
                </a:solidFill>
                <a:latin typeface="Arial" charset="0"/>
                <a:ea typeface="ヒラギノ角ゴ Pro W3" charset="0"/>
                <a:cs typeface="ヒラギノ角ゴ Pro W3" charset="0"/>
              </a:defRPr>
            </a:lvl3pPr>
            <a:lvl4pPr algn="l" rtl="0" eaLnBrk="1" fontAlgn="base" hangingPunct="1">
              <a:spcBef>
                <a:spcPct val="0"/>
              </a:spcBef>
              <a:spcAft>
                <a:spcPct val="0"/>
              </a:spcAft>
              <a:defRPr sz="2800">
                <a:solidFill>
                  <a:srgbClr val="00338D"/>
                </a:solidFill>
                <a:latin typeface="Arial" charset="0"/>
                <a:ea typeface="ヒラギノ角ゴ Pro W3" charset="0"/>
                <a:cs typeface="ヒラギノ角ゴ Pro W3" charset="0"/>
              </a:defRPr>
            </a:lvl4pPr>
            <a:lvl5pPr algn="l" rtl="0" eaLnBrk="1" fontAlgn="base" hangingPunct="1">
              <a:spcBef>
                <a:spcPct val="0"/>
              </a:spcBef>
              <a:spcAft>
                <a:spcPct val="0"/>
              </a:spcAft>
              <a:defRPr sz="2800">
                <a:solidFill>
                  <a:srgbClr val="00338D"/>
                </a:solidFill>
                <a:latin typeface="Arial" charset="0"/>
                <a:ea typeface="ヒラギノ角ゴ Pro W3" charset="0"/>
                <a:cs typeface="ヒラギノ角ゴ Pro W3" charset="0"/>
              </a:defRPr>
            </a:lvl5pPr>
            <a:lvl6pPr marL="457189" algn="l" rtl="0" eaLnBrk="1" fontAlgn="base" hangingPunct="1">
              <a:spcBef>
                <a:spcPct val="0"/>
              </a:spcBef>
              <a:spcAft>
                <a:spcPct val="0"/>
              </a:spcAft>
              <a:defRPr sz="2400">
                <a:solidFill>
                  <a:schemeClr val="tx2"/>
                </a:solidFill>
                <a:latin typeface="Arial" charset="0"/>
              </a:defRPr>
            </a:lvl6pPr>
            <a:lvl7pPr marL="914377" algn="l" rtl="0" eaLnBrk="1" fontAlgn="base" hangingPunct="1">
              <a:spcBef>
                <a:spcPct val="0"/>
              </a:spcBef>
              <a:spcAft>
                <a:spcPct val="0"/>
              </a:spcAft>
              <a:defRPr sz="2400">
                <a:solidFill>
                  <a:schemeClr val="tx2"/>
                </a:solidFill>
                <a:latin typeface="Arial" charset="0"/>
              </a:defRPr>
            </a:lvl7pPr>
            <a:lvl8pPr marL="1371566" algn="l" rtl="0" eaLnBrk="1" fontAlgn="base" hangingPunct="1">
              <a:spcBef>
                <a:spcPct val="0"/>
              </a:spcBef>
              <a:spcAft>
                <a:spcPct val="0"/>
              </a:spcAft>
              <a:defRPr sz="2400">
                <a:solidFill>
                  <a:schemeClr val="tx2"/>
                </a:solidFill>
                <a:latin typeface="Arial" charset="0"/>
              </a:defRPr>
            </a:lvl8pPr>
            <a:lvl9pPr marL="1828754" algn="l" rtl="0" eaLnBrk="1" fontAlgn="base" hangingPunct="1">
              <a:spcBef>
                <a:spcPct val="0"/>
              </a:spcBef>
              <a:spcAft>
                <a:spcPct val="0"/>
              </a:spcAft>
              <a:defRPr sz="2400">
                <a:solidFill>
                  <a:schemeClr val="tx2"/>
                </a:solidFill>
                <a:latin typeface="Arial" charset="0"/>
              </a:defRPr>
            </a:lvl9pPr>
          </a:lstStyle>
          <a:p>
            <a:r>
              <a:rPr lang="fr-FR" sz="3200" dirty="0">
                <a:solidFill>
                  <a:srgbClr val="00338D"/>
                </a:solidFill>
              </a:rPr>
              <a:t>Au sujet du [Nom de votre club]</a:t>
            </a:r>
          </a:p>
        </p:txBody>
      </p:sp>
      <p:pic>
        <p:nvPicPr>
          <p:cNvPr id="12" name="Emblem - Black">
            <a:extLst>
              <a:ext uri="{FF2B5EF4-FFF2-40B4-BE49-F238E27FC236}">
                <a16:creationId xmlns:a16="http://schemas.microsoft.com/office/drawing/2014/main" id="{23B94238-2C4D-3849-A30D-49E7CA877EE4}"/>
              </a:ext>
            </a:extLst>
          </p:cNvPr>
          <p:cNvPicPr>
            <a:picLocks noChangeAspect="1"/>
          </p:cNvPicPr>
          <p:nvPr/>
        </p:nvPicPr>
        <p:blipFill rotWithShape="1">
          <a:blip r:embed="rId2">
            <a:alphaModFix amt="1000"/>
          </a:blip>
          <a:srcRect r="22250" b="12347"/>
          <a:stretch/>
        </p:blipFill>
        <p:spPr>
          <a:xfrm>
            <a:off x="6999111" y="1311075"/>
            <a:ext cx="5192890" cy="5546926"/>
          </a:xfrm>
          <a:prstGeom prst="rect">
            <a:avLst/>
          </a:prstGeom>
        </p:spPr>
      </p:pic>
    </p:spTree>
    <p:extLst>
      <p:ext uri="{BB962C8B-B14F-4D97-AF65-F5344CB8AC3E}">
        <p14:creationId xmlns:p14="http://schemas.microsoft.com/office/powerpoint/2010/main" val="37414580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Background - Solid">
            <a:extLst>
              <a:ext uri="{FF2B5EF4-FFF2-40B4-BE49-F238E27FC236}">
                <a16:creationId xmlns:a16="http://schemas.microsoft.com/office/drawing/2014/main" id="{8B319C34-80B6-1C42-9976-109BC3094FED}"/>
              </a:ext>
            </a:extLst>
          </p:cNvPr>
          <p:cNvSpPr/>
          <p:nvPr/>
        </p:nvSpPr>
        <p:spPr>
          <a:xfrm>
            <a:off x="0" y="0"/>
            <a:ext cx="12192000" cy="6858000"/>
          </a:xfrm>
          <a:prstGeom prst="rect">
            <a:avLst/>
          </a:prstGeom>
          <a:solidFill>
            <a:srgbClr val="0D2240"/>
          </a:solidFill>
          <a:ln>
            <a:noFill/>
          </a:ln>
        </p:spPr>
        <p:style>
          <a:lnRef idx="2">
            <a:schemeClr val="accent1">
              <a:shade val="50000"/>
            </a:schemeClr>
          </a:lnRef>
          <a:fillRef idx="1">
            <a:schemeClr val="accent1"/>
          </a:fillRef>
          <a:effectRef idx="0">
            <a:schemeClr val="accent1"/>
          </a:effectRef>
          <a:fontRef idx="minor">
            <a:schemeClr val="lt1"/>
          </a:fontRef>
        </p:style>
        <p:txBody>
          <a:bodyPr lIns="94685" tIns="47343" rIns="94685" bIns="47343" rtlCol="0" anchor="ctr"/>
          <a:lstStyle/>
          <a:p>
            <a:pPr algn="ctr"/>
            <a:r>
              <a:rPr lang="fr-FR">
                <a:solidFill>
                  <a:schemeClr val="lt1">
                    <a:alpha val="44000"/>
                  </a:schemeClr>
                </a:solidFill>
              </a:rPr>
              <a:t>aa</a:t>
            </a:r>
          </a:p>
        </p:txBody>
      </p:sp>
      <p:sp>
        <p:nvSpPr>
          <p:cNvPr id="10" name="Slice - Solid">
            <a:extLst>
              <a:ext uri="{FF2B5EF4-FFF2-40B4-BE49-F238E27FC236}">
                <a16:creationId xmlns:a16="http://schemas.microsoft.com/office/drawing/2014/main" id="{9CD3D0ED-E4E2-A049-B7B9-763B0D61FF42}"/>
              </a:ext>
            </a:extLst>
          </p:cNvPr>
          <p:cNvSpPr/>
          <p:nvPr/>
        </p:nvSpPr>
        <p:spPr>
          <a:xfrm>
            <a:off x="1004871" y="-8022"/>
            <a:ext cx="11187128" cy="6866021"/>
          </a:xfrm>
          <a:custGeom>
            <a:avLst/>
            <a:gdLst>
              <a:gd name="connsiteX0" fmla="*/ 1588447 w 11187128"/>
              <a:gd name="connsiteY0" fmla="*/ 0 h 6866021"/>
              <a:gd name="connsiteX1" fmla="*/ 5139450 w 11187128"/>
              <a:gd name="connsiteY1" fmla="*/ 4711 h 6866021"/>
              <a:gd name="connsiteX2" fmla="*/ 5140539 w 11187128"/>
              <a:gd name="connsiteY2" fmla="*/ 0 h 6866021"/>
              <a:gd name="connsiteX3" fmla="*/ 11187128 w 11187128"/>
              <a:gd name="connsiteY3" fmla="*/ 8021 h 6866021"/>
              <a:gd name="connsiteX4" fmla="*/ 11187128 w 11187128"/>
              <a:gd name="connsiteY4" fmla="*/ 6866021 h 6866021"/>
              <a:gd name="connsiteX5" fmla="*/ 7635036 w 11187128"/>
              <a:gd name="connsiteY5" fmla="*/ 6866021 h 6866021"/>
              <a:gd name="connsiteX6" fmla="*/ 3552092 w 11187128"/>
              <a:gd name="connsiteY6" fmla="*/ 6866021 h 6866021"/>
              <a:gd name="connsiteX7" fmla="*/ 0 w 11187128"/>
              <a:gd name="connsiteY7" fmla="*/ 6866021 h 6866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187128" h="6866021">
                <a:moveTo>
                  <a:pt x="1588447" y="0"/>
                </a:moveTo>
                <a:lnTo>
                  <a:pt x="5139450" y="4711"/>
                </a:lnTo>
                <a:lnTo>
                  <a:pt x="5140539" y="0"/>
                </a:lnTo>
                <a:lnTo>
                  <a:pt x="11187128" y="8021"/>
                </a:lnTo>
                <a:lnTo>
                  <a:pt x="11187128" y="6866021"/>
                </a:lnTo>
                <a:lnTo>
                  <a:pt x="7635036" y="6866021"/>
                </a:lnTo>
                <a:lnTo>
                  <a:pt x="3552092" y="6866021"/>
                </a:lnTo>
                <a:lnTo>
                  <a:pt x="0" y="686602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4685" tIns="47343" rIns="94685" bIns="47343" rtlCol="0" anchor="ctr">
            <a:noAutofit/>
          </a:bodyPr>
          <a:lstStyle/>
          <a:p>
            <a:pPr algn="ctr"/>
            <a:endParaRPr lang="en-US" dirty="0">
              <a:solidFill>
                <a:schemeClr val="lt1">
                  <a:alpha val="44000"/>
                </a:schemeClr>
              </a:solidFill>
            </a:endParaRPr>
          </a:p>
        </p:txBody>
      </p:sp>
      <p:sp>
        <p:nvSpPr>
          <p:cNvPr id="11" name="Headline">
            <a:extLst>
              <a:ext uri="{FF2B5EF4-FFF2-40B4-BE49-F238E27FC236}">
                <a16:creationId xmlns:a16="http://schemas.microsoft.com/office/drawing/2014/main" id="{072A05E2-273F-E24C-A99A-4B83C2AF402B}"/>
              </a:ext>
            </a:extLst>
          </p:cNvPr>
          <p:cNvSpPr txBox="1">
            <a:spLocks/>
          </p:cNvSpPr>
          <p:nvPr/>
        </p:nvSpPr>
        <p:spPr>
          <a:xfrm>
            <a:off x="178766" y="366727"/>
            <a:ext cx="2321673" cy="965362"/>
          </a:xfrm>
          <a:prstGeom prst="rect">
            <a:avLst/>
          </a:prstGeom>
        </p:spPr>
        <p:txBody>
          <a:bodyPr>
            <a:normAutofit/>
          </a:bodyPr>
          <a:lstStyle>
            <a:lvl1pPr algn="l" rtl="0" eaLnBrk="1" fontAlgn="base" hangingPunct="1">
              <a:lnSpc>
                <a:spcPct val="90000"/>
              </a:lnSpc>
              <a:spcBef>
                <a:spcPct val="0"/>
              </a:spcBef>
              <a:spcAft>
                <a:spcPct val="0"/>
              </a:spcAft>
              <a:defRPr sz="3600" b="1" i="0">
                <a:solidFill>
                  <a:srgbClr val="095495"/>
                </a:solidFill>
                <a:latin typeface="Helvetica Neue" charset="0"/>
                <a:ea typeface="Helvetica Neue" charset="0"/>
                <a:cs typeface="Helvetica Neue" charset="0"/>
              </a:defRPr>
            </a:lvl1pPr>
            <a:lvl2pPr algn="l" rtl="0" eaLnBrk="1" fontAlgn="base" hangingPunct="1">
              <a:spcBef>
                <a:spcPct val="0"/>
              </a:spcBef>
              <a:spcAft>
                <a:spcPct val="0"/>
              </a:spcAft>
              <a:defRPr sz="2800">
                <a:solidFill>
                  <a:srgbClr val="00338D"/>
                </a:solidFill>
                <a:latin typeface="Arial" charset="0"/>
                <a:ea typeface="ヒラギノ角ゴ Pro W3" charset="0"/>
                <a:cs typeface="ヒラギノ角ゴ Pro W3" charset="0"/>
              </a:defRPr>
            </a:lvl2pPr>
            <a:lvl3pPr algn="l" rtl="0" eaLnBrk="1" fontAlgn="base" hangingPunct="1">
              <a:spcBef>
                <a:spcPct val="0"/>
              </a:spcBef>
              <a:spcAft>
                <a:spcPct val="0"/>
              </a:spcAft>
              <a:defRPr sz="2800">
                <a:solidFill>
                  <a:srgbClr val="00338D"/>
                </a:solidFill>
                <a:latin typeface="Arial" charset="0"/>
                <a:ea typeface="ヒラギノ角ゴ Pro W3" charset="0"/>
                <a:cs typeface="ヒラギノ角ゴ Pro W3" charset="0"/>
              </a:defRPr>
            </a:lvl3pPr>
            <a:lvl4pPr algn="l" rtl="0" eaLnBrk="1" fontAlgn="base" hangingPunct="1">
              <a:spcBef>
                <a:spcPct val="0"/>
              </a:spcBef>
              <a:spcAft>
                <a:spcPct val="0"/>
              </a:spcAft>
              <a:defRPr sz="2800">
                <a:solidFill>
                  <a:srgbClr val="00338D"/>
                </a:solidFill>
                <a:latin typeface="Arial" charset="0"/>
                <a:ea typeface="ヒラギノ角ゴ Pro W3" charset="0"/>
                <a:cs typeface="ヒラギノ角ゴ Pro W3" charset="0"/>
              </a:defRPr>
            </a:lvl4pPr>
            <a:lvl5pPr algn="l" rtl="0" eaLnBrk="1" fontAlgn="base" hangingPunct="1">
              <a:spcBef>
                <a:spcPct val="0"/>
              </a:spcBef>
              <a:spcAft>
                <a:spcPct val="0"/>
              </a:spcAft>
              <a:defRPr sz="2800">
                <a:solidFill>
                  <a:srgbClr val="00338D"/>
                </a:solidFill>
                <a:latin typeface="Arial" charset="0"/>
                <a:ea typeface="ヒラギノ角ゴ Pro W3" charset="0"/>
                <a:cs typeface="ヒラギノ角ゴ Pro W3" charset="0"/>
              </a:defRPr>
            </a:lvl5pPr>
            <a:lvl6pPr marL="457189" algn="l" rtl="0" eaLnBrk="1" fontAlgn="base" hangingPunct="1">
              <a:spcBef>
                <a:spcPct val="0"/>
              </a:spcBef>
              <a:spcAft>
                <a:spcPct val="0"/>
              </a:spcAft>
              <a:defRPr sz="2400">
                <a:solidFill>
                  <a:schemeClr val="tx2"/>
                </a:solidFill>
                <a:latin typeface="Arial" charset="0"/>
              </a:defRPr>
            </a:lvl6pPr>
            <a:lvl7pPr marL="914377" algn="l" rtl="0" eaLnBrk="1" fontAlgn="base" hangingPunct="1">
              <a:spcBef>
                <a:spcPct val="0"/>
              </a:spcBef>
              <a:spcAft>
                <a:spcPct val="0"/>
              </a:spcAft>
              <a:defRPr sz="2400">
                <a:solidFill>
                  <a:schemeClr val="tx2"/>
                </a:solidFill>
                <a:latin typeface="Arial" charset="0"/>
              </a:defRPr>
            </a:lvl7pPr>
            <a:lvl8pPr marL="1371566" algn="l" rtl="0" eaLnBrk="1" fontAlgn="base" hangingPunct="1">
              <a:spcBef>
                <a:spcPct val="0"/>
              </a:spcBef>
              <a:spcAft>
                <a:spcPct val="0"/>
              </a:spcAft>
              <a:defRPr sz="2400">
                <a:solidFill>
                  <a:schemeClr val="tx2"/>
                </a:solidFill>
                <a:latin typeface="Arial" charset="0"/>
              </a:defRPr>
            </a:lvl8pPr>
            <a:lvl9pPr marL="1828754" algn="l" rtl="0" eaLnBrk="1" fontAlgn="base" hangingPunct="1">
              <a:spcBef>
                <a:spcPct val="0"/>
              </a:spcBef>
              <a:spcAft>
                <a:spcPct val="0"/>
              </a:spcAft>
              <a:defRPr sz="2400">
                <a:solidFill>
                  <a:schemeClr val="tx2"/>
                </a:solidFill>
                <a:latin typeface="Arial" charset="0"/>
              </a:defRPr>
            </a:lvl9pPr>
          </a:lstStyle>
          <a:p>
            <a:r>
              <a:rPr lang="fr-FR" sz="1600" dirty="0">
                <a:solidFill>
                  <a:srgbClr val="EBB700"/>
                </a:solidFill>
              </a:rPr>
              <a:t>Notre ville/collectivité</a:t>
            </a:r>
          </a:p>
        </p:txBody>
      </p:sp>
      <p:sp>
        <p:nvSpPr>
          <p:cNvPr id="7" name="Body Copy">
            <a:extLst>
              <a:ext uri="{FF2B5EF4-FFF2-40B4-BE49-F238E27FC236}">
                <a16:creationId xmlns:a16="http://schemas.microsoft.com/office/drawing/2014/main" id="{90080B9E-C426-BF41-B08F-C2859FA9C036}"/>
              </a:ext>
            </a:extLst>
          </p:cNvPr>
          <p:cNvSpPr txBox="1">
            <a:spLocks/>
          </p:cNvSpPr>
          <p:nvPr/>
        </p:nvSpPr>
        <p:spPr>
          <a:xfrm>
            <a:off x="2907733" y="1931246"/>
            <a:ext cx="8875358" cy="4241801"/>
          </a:xfrm>
          <a:prstGeom prst="rect">
            <a:avLst/>
          </a:prstGeom>
        </p:spPr>
        <p:txBody>
          <a:bodyPr/>
          <a:lstStyle>
            <a:lvl1pPr marL="0" indent="0" algn="l" rtl="0" eaLnBrk="1" fontAlgn="base" hangingPunct="1">
              <a:spcBef>
                <a:spcPct val="20000"/>
              </a:spcBef>
              <a:spcAft>
                <a:spcPct val="0"/>
              </a:spcAft>
              <a:buFont typeface="Arial" pitchFamily="34" charset="0"/>
              <a:buNone/>
              <a:defRPr sz="2000">
                <a:solidFill>
                  <a:schemeClr val="tx1"/>
                </a:solidFill>
                <a:latin typeface="Arial" panose="020B0604020202020204" pitchFamily="34" charset="0"/>
                <a:ea typeface="ヒラギノ角ゴ Pro W3" charset="0"/>
                <a:cs typeface="Arial" panose="020B0604020202020204" pitchFamily="34" charset="0"/>
              </a:defRPr>
            </a:lvl1pPr>
            <a:lvl2pPr marL="519099" indent="0" algn="l" rtl="0" eaLnBrk="1" fontAlgn="base" hangingPunct="1">
              <a:spcBef>
                <a:spcPct val="20000"/>
              </a:spcBef>
              <a:spcAft>
                <a:spcPct val="0"/>
              </a:spcAft>
              <a:buFont typeface="Segoe UI" panose="020B0502040204020203" pitchFamily="34" charset="0"/>
              <a:buNone/>
              <a:defRPr sz="2000">
                <a:solidFill>
                  <a:schemeClr val="tx1"/>
                </a:solidFill>
                <a:latin typeface="Arial" panose="020B0604020202020204" pitchFamily="34" charset="0"/>
                <a:ea typeface="ヒラギノ角ゴ Pro W3" charset="0"/>
                <a:cs typeface="Arial" panose="020B0604020202020204" pitchFamily="34" charset="0"/>
              </a:defRPr>
            </a:lvl2pPr>
            <a:lvl3pPr marL="914377" indent="0" algn="l" rtl="0" eaLnBrk="1" fontAlgn="base" hangingPunct="1">
              <a:spcBef>
                <a:spcPct val="20000"/>
              </a:spcBef>
              <a:spcAft>
                <a:spcPct val="0"/>
              </a:spcAft>
              <a:buFont typeface="Arial" panose="020B0604020202020204" pitchFamily="34" charset="0"/>
              <a:buNone/>
              <a:defRPr sz="2000">
                <a:solidFill>
                  <a:schemeClr val="tx1"/>
                </a:solidFill>
                <a:latin typeface="Arial" panose="020B0604020202020204" pitchFamily="34" charset="0"/>
                <a:ea typeface="ヒラギノ角ゴ Pro W3" charset="0"/>
                <a:cs typeface="Arial" panose="020B0604020202020204" pitchFamily="34" charset="0"/>
              </a:defRPr>
            </a:lvl3pPr>
            <a:lvl4pPr marL="1371565" indent="0" algn="l" rtl="0" eaLnBrk="1" fontAlgn="base" hangingPunct="1">
              <a:spcBef>
                <a:spcPct val="20000"/>
              </a:spcBef>
              <a:spcAft>
                <a:spcPct val="0"/>
              </a:spcAft>
              <a:buFont typeface="Arial" pitchFamily="34" charset="0"/>
              <a:buNone/>
              <a:defRPr sz="2000">
                <a:solidFill>
                  <a:schemeClr val="tx1"/>
                </a:solidFill>
                <a:latin typeface="+mn-lt"/>
                <a:ea typeface="ヒラギノ角ゴ Pro W3" charset="0"/>
              </a:defRPr>
            </a:lvl4pPr>
            <a:lvl5pPr marL="1828755" indent="0" algn="l" rtl="0" eaLnBrk="1" fontAlgn="base" hangingPunct="1">
              <a:spcBef>
                <a:spcPct val="20000"/>
              </a:spcBef>
              <a:spcAft>
                <a:spcPct val="0"/>
              </a:spcAft>
              <a:buFont typeface="Arial" pitchFamily="34" charset="0"/>
              <a:buNone/>
              <a:defRPr sz="2000">
                <a:solidFill>
                  <a:schemeClr val="tx1"/>
                </a:solidFill>
                <a:latin typeface="+mn-lt"/>
                <a:ea typeface="ヒラギノ角ゴ Pro W3" charset="0"/>
              </a:defRPr>
            </a:lvl5pPr>
            <a:lvl6pPr marL="2285943" algn="l" rtl="0" eaLnBrk="1" fontAlgn="base" hangingPunct="1">
              <a:spcBef>
                <a:spcPct val="20000"/>
              </a:spcBef>
              <a:spcAft>
                <a:spcPct val="0"/>
              </a:spcAft>
              <a:buChar char="»"/>
              <a:defRPr sz="2400">
                <a:solidFill>
                  <a:schemeClr val="tx1"/>
                </a:solidFill>
                <a:latin typeface="+mn-lt"/>
              </a:defRPr>
            </a:lvl6pPr>
            <a:lvl7pPr marL="2743131" algn="l" rtl="0" eaLnBrk="1" fontAlgn="base" hangingPunct="1">
              <a:spcBef>
                <a:spcPct val="20000"/>
              </a:spcBef>
              <a:spcAft>
                <a:spcPct val="0"/>
              </a:spcAft>
              <a:buChar char="»"/>
              <a:defRPr sz="2400">
                <a:solidFill>
                  <a:schemeClr val="tx1"/>
                </a:solidFill>
                <a:latin typeface="+mn-lt"/>
              </a:defRPr>
            </a:lvl7pPr>
            <a:lvl8pPr marL="3200320" algn="l" rtl="0" eaLnBrk="1" fontAlgn="base" hangingPunct="1">
              <a:spcBef>
                <a:spcPct val="20000"/>
              </a:spcBef>
              <a:spcAft>
                <a:spcPct val="0"/>
              </a:spcAft>
              <a:buChar char="»"/>
              <a:defRPr sz="2400">
                <a:solidFill>
                  <a:schemeClr val="tx1"/>
                </a:solidFill>
                <a:latin typeface="+mn-lt"/>
              </a:defRPr>
            </a:lvl8pPr>
            <a:lvl9pPr marL="3657509" algn="l" rtl="0" eaLnBrk="1" fontAlgn="base" hangingPunct="1">
              <a:spcBef>
                <a:spcPct val="20000"/>
              </a:spcBef>
              <a:spcAft>
                <a:spcPct val="0"/>
              </a:spcAft>
              <a:buChar char="»"/>
              <a:defRPr sz="2400">
                <a:solidFill>
                  <a:schemeClr val="tx1"/>
                </a:solidFill>
                <a:latin typeface="+mn-lt"/>
              </a:defRPr>
            </a:lvl9pPr>
          </a:lstStyle>
          <a:p>
            <a:r>
              <a:rPr lang="fr-FR" sz="1800">
                <a:solidFill>
                  <a:srgbClr val="55565A"/>
                </a:solidFill>
              </a:rPr>
              <a:t>[Saisir des informations sur la ville/région/collectivité dans laquelle vous apportez un service (démographie, histoire, culture, besoins, etc.)]</a:t>
            </a:r>
          </a:p>
        </p:txBody>
      </p:sp>
      <p:sp>
        <p:nvSpPr>
          <p:cNvPr id="9" name="Page Number - Blue">
            <a:extLst>
              <a:ext uri="{FF2B5EF4-FFF2-40B4-BE49-F238E27FC236}">
                <a16:creationId xmlns:a16="http://schemas.microsoft.com/office/drawing/2014/main" id="{CA5AE81C-B0D0-1E47-8317-079D20240D3E}"/>
              </a:ext>
            </a:extLst>
          </p:cNvPr>
          <p:cNvSpPr txBox="1">
            <a:spLocks noChangeArrowheads="1"/>
          </p:cNvSpPr>
          <p:nvPr/>
        </p:nvSpPr>
        <p:spPr bwMode="auto">
          <a:xfrm>
            <a:off x="11537156" y="6400725"/>
            <a:ext cx="654844" cy="4572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nchor="t">
            <a:noAutofit/>
          </a:bodyPr>
          <a:lstStyle>
            <a:lvl1pPr>
              <a:defRPr>
                <a:solidFill>
                  <a:schemeClr val="tx1"/>
                </a:solidFill>
                <a:latin typeface="Arial" charset="0"/>
                <a:ea typeface="ヒラギノ角ゴ Pro W3" charset="0"/>
                <a:cs typeface="ヒラギノ角ゴ Pro W3" charset="0"/>
              </a:defRPr>
            </a:lvl1pPr>
            <a:lvl2pPr marL="742950" indent="-285750">
              <a:defRPr>
                <a:solidFill>
                  <a:schemeClr val="tx1"/>
                </a:solidFill>
                <a:latin typeface="Arial" charset="0"/>
                <a:ea typeface="ヒラギノ角ゴ Pro W3" charset="0"/>
              </a:defRPr>
            </a:lvl2pPr>
            <a:lvl3pPr marL="1143000" indent="-228600">
              <a:defRPr>
                <a:solidFill>
                  <a:schemeClr val="tx1"/>
                </a:solidFill>
                <a:latin typeface="Arial" charset="0"/>
                <a:ea typeface="ヒラギノ角ゴ Pro W3" charset="0"/>
              </a:defRPr>
            </a:lvl3pPr>
            <a:lvl4pPr marL="1600200" indent="-228600">
              <a:defRPr>
                <a:solidFill>
                  <a:schemeClr val="tx1"/>
                </a:solidFill>
                <a:latin typeface="Arial" charset="0"/>
                <a:ea typeface="ヒラギノ角ゴ Pro W3" charset="0"/>
              </a:defRPr>
            </a:lvl4pPr>
            <a:lvl5pPr marL="2057400" indent="-228600">
              <a:defRPr>
                <a:solidFill>
                  <a:schemeClr val="tx1"/>
                </a:solidFill>
                <a:latin typeface="Arial" charset="0"/>
                <a:ea typeface="ヒラギノ角ゴ Pro W3" charset="0"/>
              </a:defRPr>
            </a:lvl5pPr>
            <a:lvl6pPr marL="2514600" indent="-228600" fontAlgn="base">
              <a:spcBef>
                <a:spcPct val="0"/>
              </a:spcBef>
              <a:spcAft>
                <a:spcPct val="0"/>
              </a:spcAft>
              <a:defRPr>
                <a:solidFill>
                  <a:schemeClr val="tx1"/>
                </a:solidFill>
                <a:latin typeface="Arial" charset="0"/>
                <a:ea typeface="ヒラギノ角ゴ Pro W3" charset="0"/>
              </a:defRPr>
            </a:lvl6pPr>
            <a:lvl7pPr marL="2971800" indent="-228600" fontAlgn="base">
              <a:spcBef>
                <a:spcPct val="0"/>
              </a:spcBef>
              <a:spcAft>
                <a:spcPct val="0"/>
              </a:spcAft>
              <a:defRPr>
                <a:solidFill>
                  <a:schemeClr val="tx1"/>
                </a:solidFill>
                <a:latin typeface="Arial" charset="0"/>
                <a:ea typeface="ヒラギノ角ゴ Pro W3" charset="0"/>
              </a:defRPr>
            </a:lvl7pPr>
            <a:lvl8pPr marL="3429000" indent="-228600" fontAlgn="base">
              <a:spcBef>
                <a:spcPct val="0"/>
              </a:spcBef>
              <a:spcAft>
                <a:spcPct val="0"/>
              </a:spcAft>
              <a:defRPr>
                <a:solidFill>
                  <a:schemeClr val="tx1"/>
                </a:solidFill>
                <a:latin typeface="Arial" charset="0"/>
                <a:ea typeface="ヒラギノ角ゴ Pro W3" charset="0"/>
              </a:defRPr>
            </a:lvl8pPr>
            <a:lvl9pPr marL="3886200" indent="-228600" fontAlgn="base">
              <a:spcBef>
                <a:spcPct val="0"/>
              </a:spcBef>
              <a:spcAft>
                <a:spcPct val="0"/>
              </a:spcAft>
              <a:defRPr>
                <a:solidFill>
                  <a:schemeClr val="tx1"/>
                </a:solidFill>
                <a:latin typeface="Arial" charset="0"/>
                <a:ea typeface="ヒラギノ角ゴ Pro W3" charset="0"/>
              </a:defRPr>
            </a:lvl9pPr>
          </a:lstStyle>
          <a:p>
            <a:pPr eaLnBrk="0" hangingPunct="0">
              <a:spcBef>
                <a:spcPct val="50000"/>
              </a:spcBef>
              <a:defRPr/>
            </a:pPr>
            <a:fld id="{CD81962F-67D4-FD44-86D5-55EBF96E0DB7}" type="slidenum">
              <a:rPr lang="en-US" sz="1000" smtClean="0">
                <a:solidFill>
                  <a:schemeClr val="bg1"/>
                </a:solidFill>
              </a:rPr>
              <a:pPr eaLnBrk="0" hangingPunct="0">
                <a:spcBef>
                  <a:spcPct val="50000"/>
                </a:spcBef>
                <a:defRPr/>
              </a:pPr>
              <a:t>13</a:t>
            </a:fld>
            <a:endParaRPr lang="en-US" sz="1000">
              <a:solidFill>
                <a:schemeClr val="bg1"/>
              </a:solidFill>
            </a:endParaRPr>
          </a:p>
        </p:txBody>
      </p:sp>
      <p:sp>
        <p:nvSpPr>
          <p:cNvPr id="15" name="Yellow Bar">
            <a:extLst>
              <a:ext uri="{FF2B5EF4-FFF2-40B4-BE49-F238E27FC236}">
                <a16:creationId xmlns:a16="http://schemas.microsoft.com/office/drawing/2014/main" id="{E51C4DA4-A142-A94A-BC66-DF4ADD1F27BE}"/>
              </a:ext>
            </a:extLst>
          </p:cNvPr>
          <p:cNvSpPr/>
          <p:nvPr/>
        </p:nvSpPr>
        <p:spPr>
          <a:xfrm>
            <a:off x="3029000" y="1673352"/>
            <a:ext cx="2926080" cy="61227"/>
          </a:xfrm>
          <a:prstGeom prst="rect">
            <a:avLst/>
          </a:prstGeom>
          <a:solidFill>
            <a:srgbClr val="EBB700"/>
          </a:solidFill>
          <a:ln>
            <a:noFill/>
          </a:ln>
          <a:effectLst/>
        </p:spPr>
        <p:style>
          <a:lnRef idx="1">
            <a:schemeClr val="accent1"/>
          </a:lnRef>
          <a:fillRef idx="3">
            <a:schemeClr val="accent1"/>
          </a:fillRef>
          <a:effectRef idx="2">
            <a:schemeClr val="accent1"/>
          </a:effectRef>
          <a:fontRef idx="minor">
            <a:schemeClr val="lt1"/>
          </a:fontRef>
        </p:style>
        <p:txBody>
          <a:bodyPr lIns="94685" tIns="47343" rIns="94685" bIns="47343" rtlCol="0" anchor="ctr"/>
          <a:lstStyle/>
          <a:p>
            <a:pPr algn="ctr"/>
            <a:r>
              <a:rPr lang="fr-FR">
                <a:latin typeface="Arial" charset="0"/>
                <a:ea typeface="Arial" charset="0"/>
                <a:cs typeface="Arial" charset="0"/>
              </a:rPr>
              <a:t> </a:t>
            </a:r>
          </a:p>
        </p:txBody>
      </p:sp>
      <p:sp>
        <p:nvSpPr>
          <p:cNvPr id="16" name="Headline">
            <a:extLst>
              <a:ext uri="{FF2B5EF4-FFF2-40B4-BE49-F238E27FC236}">
                <a16:creationId xmlns:a16="http://schemas.microsoft.com/office/drawing/2014/main" id="{72B3B5E6-BE17-924E-B9FE-B2A587D5C568}"/>
              </a:ext>
            </a:extLst>
          </p:cNvPr>
          <p:cNvSpPr txBox="1">
            <a:spLocks/>
          </p:cNvSpPr>
          <p:nvPr/>
        </p:nvSpPr>
        <p:spPr>
          <a:xfrm>
            <a:off x="2918935" y="987288"/>
            <a:ext cx="8373905" cy="533400"/>
          </a:xfrm>
          <a:prstGeom prst="rect">
            <a:avLst/>
          </a:prstGeom>
        </p:spPr>
        <p:txBody>
          <a:bodyPr>
            <a:normAutofit/>
          </a:bodyPr>
          <a:lstStyle>
            <a:lvl1pPr algn="l" rtl="0" eaLnBrk="1" fontAlgn="base" hangingPunct="1">
              <a:lnSpc>
                <a:spcPct val="90000"/>
              </a:lnSpc>
              <a:spcBef>
                <a:spcPct val="0"/>
              </a:spcBef>
              <a:spcAft>
                <a:spcPct val="0"/>
              </a:spcAft>
              <a:defRPr sz="3600" b="1" i="0">
                <a:solidFill>
                  <a:srgbClr val="095495"/>
                </a:solidFill>
                <a:latin typeface="Helvetica Neue" charset="0"/>
                <a:ea typeface="Helvetica Neue" charset="0"/>
                <a:cs typeface="Helvetica Neue" charset="0"/>
              </a:defRPr>
            </a:lvl1pPr>
            <a:lvl2pPr algn="l" rtl="0" eaLnBrk="1" fontAlgn="base" hangingPunct="1">
              <a:spcBef>
                <a:spcPct val="0"/>
              </a:spcBef>
              <a:spcAft>
                <a:spcPct val="0"/>
              </a:spcAft>
              <a:defRPr sz="2800">
                <a:solidFill>
                  <a:srgbClr val="00338D"/>
                </a:solidFill>
                <a:latin typeface="Arial" charset="0"/>
                <a:ea typeface="ヒラギノ角ゴ Pro W3" charset="0"/>
                <a:cs typeface="ヒラギノ角ゴ Pro W3" charset="0"/>
              </a:defRPr>
            </a:lvl2pPr>
            <a:lvl3pPr algn="l" rtl="0" eaLnBrk="1" fontAlgn="base" hangingPunct="1">
              <a:spcBef>
                <a:spcPct val="0"/>
              </a:spcBef>
              <a:spcAft>
                <a:spcPct val="0"/>
              </a:spcAft>
              <a:defRPr sz="2800">
                <a:solidFill>
                  <a:srgbClr val="00338D"/>
                </a:solidFill>
                <a:latin typeface="Arial" charset="0"/>
                <a:ea typeface="ヒラギノ角ゴ Pro W3" charset="0"/>
                <a:cs typeface="ヒラギノ角ゴ Pro W3" charset="0"/>
              </a:defRPr>
            </a:lvl3pPr>
            <a:lvl4pPr algn="l" rtl="0" eaLnBrk="1" fontAlgn="base" hangingPunct="1">
              <a:spcBef>
                <a:spcPct val="0"/>
              </a:spcBef>
              <a:spcAft>
                <a:spcPct val="0"/>
              </a:spcAft>
              <a:defRPr sz="2800">
                <a:solidFill>
                  <a:srgbClr val="00338D"/>
                </a:solidFill>
                <a:latin typeface="Arial" charset="0"/>
                <a:ea typeface="ヒラギノ角ゴ Pro W3" charset="0"/>
                <a:cs typeface="ヒラギノ角ゴ Pro W3" charset="0"/>
              </a:defRPr>
            </a:lvl4pPr>
            <a:lvl5pPr algn="l" rtl="0" eaLnBrk="1" fontAlgn="base" hangingPunct="1">
              <a:spcBef>
                <a:spcPct val="0"/>
              </a:spcBef>
              <a:spcAft>
                <a:spcPct val="0"/>
              </a:spcAft>
              <a:defRPr sz="2800">
                <a:solidFill>
                  <a:srgbClr val="00338D"/>
                </a:solidFill>
                <a:latin typeface="Arial" charset="0"/>
                <a:ea typeface="ヒラギノ角ゴ Pro W3" charset="0"/>
                <a:cs typeface="ヒラギノ角ゴ Pro W3" charset="0"/>
              </a:defRPr>
            </a:lvl5pPr>
            <a:lvl6pPr marL="457189" algn="l" rtl="0" eaLnBrk="1" fontAlgn="base" hangingPunct="1">
              <a:spcBef>
                <a:spcPct val="0"/>
              </a:spcBef>
              <a:spcAft>
                <a:spcPct val="0"/>
              </a:spcAft>
              <a:defRPr sz="2400">
                <a:solidFill>
                  <a:schemeClr val="tx2"/>
                </a:solidFill>
                <a:latin typeface="Arial" charset="0"/>
              </a:defRPr>
            </a:lvl6pPr>
            <a:lvl7pPr marL="914377" algn="l" rtl="0" eaLnBrk="1" fontAlgn="base" hangingPunct="1">
              <a:spcBef>
                <a:spcPct val="0"/>
              </a:spcBef>
              <a:spcAft>
                <a:spcPct val="0"/>
              </a:spcAft>
              <a:defRPr sz="2400">
                <a:solidFill>
                  <a:schemeClr val="tx2"/>
                </a:solidFill>
                <a:latin typeface="Arial" charset="0"/>
              </a:defRPr>
            </a:lvl7pPr>
            <a:lvl8pPr marL="1371566" algn="l" rtl="0" eaLnBrk="1" fontAlgn="base" hangingPunct="1">
              <a:spcBef>
                <a:spcPct val="0"/>
              </a:spcBef>
              <a:spcAft>
                <a:spcPct val="0"/>
              </a:spcAft>
              <a:defRPr sz="2400">
                <a:solidFill>
                  <a:schemeClr val="tx2"/>
                </a:solidFill>
                <a:latin typeface="Arial" charset="0"/>
              </a:defRPr>
            </a:lvl8pPr>
            <a:lvl9pPr marL="1828754" algn="l" rtl="0" eaLnBrk="1" fontAlgn="base" hangingPunct="1">
              <a:spcBef>
                <a:spcPct val="0"/>
              </a:spcBef>
              <a:spcAft>
                <a:spcPct val="0"/>
              </a:spcAft>
              <a:defRPr sz="2400">
                <a:solidFill>
                  <a:schemeClr val="tx2"/>
                </a:solidFill>
                <a:latin typeface="Arial" charset="0"/>
              </a:defRPr>
            </a:lvl9pPr>
          </a:lstStyle>
          <a:p>
            <a:r>
              <a:rPr lang="fr-FR" sz="3200">
                <a:solidFill>
                  <a:srgbClr val="00338D"/>
                </a:solidFill>
              </a:rPr>
              <a:t>Nous servons [Nom de la ville/collectivité]</a:t>
            </a:r>
          </a:p>
        </p:txBody>
      </p:sp>
      <p:pic>
        <p:nvPicPr>
          <p:cNvPr id="12" name="Emblem - Black">
            <a:extLst>
              <a:ext uri="{FF2B5EF4-FFF2-40B4-BE49-F238E27FC236}">
                <a16:creationId xmlns:a16="http://schemas.microsoft.com/office/drawing/2014/main" id="{23B94238-2C4D-3849-A30D-49E7CA877EE4}"/>
              </a:ext>
            </a:extLst>
          </p:cNvPr>
          <p:cNvPicPr>
            <a:picLocks noChangeAspect="1"/>
          </p:cNvPicPr>
          <p:nvPr/>
        </p:nvPicPr>
        <p:blipFill rotWithShape="1">
          <a:blip r:embed="rId2">
            <a:alphaModFix amt="1000"/>
          </a:blip>
          <a:srcRect r="22250" b="12347"/>
          <a:stretch/>
        </p:blipFill>
        <p:spPr>
          <a:xfrm>
            <a:off x="6999111" y="1311075"/>
            <a:ext cx="5192890" cy="5546926"/>
          </a:xfrm>
          <a:prstGeom prst="rect">
            <a:avLst/>
          </a:prstGeom>
        </p:spPr>
      </p:pic>
    </p:spTree>
    <p:extLst>
      <p:ext uri="{BB962C8B-B14F-4D97-AF65-F5344CB8AC3E}">
        <p14:creationId xmlns:p14="http://schemas.microsoft.com/office/powerpoint/2010/main" val="36778338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Background - Solid">
            <a:extLst>
              <a:ext uri="{FF2B5EF4-FFF2-40B4-BE49-F238E27FC236}">
                <a16:creationId xmlns:a16="http://schemas.microsoft.com/office/drawing/2014/main" id="{8B319C34-80B6-1C42-9976-109BC3094FED}"/>
              </a:ext>
            </a:extLst>
          </p:cNvPr>
          <p:cNvSpPr/>
          <p:nvPr/>
        </p:nvSpPr>
        <p:spPr>
          <a:xfrm>
            <a:off x="0" y="0"/>
            <a:ext cx="12192000" cy="6858000"/>
          </a:xfrm>
          <a:prstGeom prst="rect">
            <a:avLst/>
          </a:prstGeom>
          <a:solidFill>
            <a:srgbClr val="0D2240"/>
          </a:solidFill>
          <a:ln>
            <a:noFill/>
          </a:ln>
        </p:spPr>
        <p:style>
          <a:lnRef idx="2">
            <a:schemeClr val="accent1">
              <a:shade val="50000"/>
            </a:schemeClr>
          </a:lnRef>
          <a:fillRef idx="1">
            <a:schemeClr val="accent1"/>
          </a:fillRef>
          <a:effectRef idx="0">
            <a:schemeClr val="accent1"/>
          </a:effectRef>
          <a:fontRef idx="minor">
            <a:schemeClr val="lt1"/>
          </a:fontRef>
        </p:style>
        <p:txBody>
          <a:bodyPr lIns="94685" tIns="47343" rIns="94685" bIns="47343" rtlCol="0" anchor="ctr"/>
          <a:lstStyle/>
          <a:p>
            <a:pPr algn="ctr"/>
            <a:r>
              <a:rPr lang="fr-FR">
                <a:solidFill>
                  <a:schemeClr val="lt1">
                    <a:alpha val="44000"/>
                  </a:schemeClr>
                </a:solidFill>
              </a:rPr>
              <a:t>aa</a:t>
            </a:r>
          </a:p>
        </p:txBody>
      </p:sp>
      <p:sp>
        <p:nvSpPr>
          <p:cNvPr id="10" name="Slice - Solid">
            <a:extLst>
              <a:ext uri="{FF2B5EF4-FFF2-40B4-BE49-F238E27FC236}">
                <a16:creationId xmlns:a16="http://schemas.microsoft.com/office/drawing/2014/main" id="{9CD3D0ED-E4E2-A049-B7B9-763B0D61FF42}"/>
              </a:ext>
            </a:extLst>
          </p:cNvPr>
          <p:cNvSpPr/>
          <p:nvPr/>
        </p:nvSpPr>
        <p:spPr>
          <a:xfrm>
            <a:off x="1004871" y="-8022"/>
            <a:ext cx="11187128" cy="6866021"/>
          </a:xfrm>
          <a:custGeom>
            <a:avLst/>
            <a:gdLst>
              <a:gd name="connsiteX0" fmla="*/ 1588447 w 11187128"/>
              <a:gd name="connsiteY0" fmla="*/ 0 h 6866021"/>
              <a:gd name="connsiteX1" fmla="*/ 5139450 w 11187128"/>
              <a:gd name="connsiteY1" fmla="*/ 4711 h 6866021"/>
              <a:gd name="connsiteX2" fmla="*/ 5140539 w 11187128"/>
              <a:gd name="connsiteY2" fmla="*/ 0 h 6866021"/>
              <a:gd name="connsiteX3" fmla="*/ 11187128 w 11187128"/>
              <a:gd name="connsiteY3" fmla="*/ 8021 h 6866021"/>
              <a:gd name="connsiteX4" fmla="*/ 11187128 w 11187128"/>
              <a:gd name="connsiteY4" fmla="*/ 6866021 h 6866021"/>
              <a:gd name="connsiteX5" fmla="*/ 7635036 w 11187128"/>
              <a:gd name="connsiteY5" fmla="*/ 6866021 h 6866021"/>
              <a:gd name="connsiteX6" fmla="*/ 3552092 w 11187128"/>
              <a:gd name="connsiteY6" fmla="*/ 6866021 h 6866021"/>
              <a:gd name="connsiteX7" fmla="*/ 0 w 11187128"/>
              <a:gd name="connsiteY7" fmla="*/ 6866021 h 6866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187128" h="6866021">
                <a:moveTo>
                  <a:pt x="1588447" y="0"/>
                </a:moveTo>
                <a:lnTo>
                  <a:pt x="5139450" y="4711"/>
                </a:lnTo>
                <a:lnTo>
                  <a:pt x="5140539" y="0"/>
                </a:lnTo>
                <a:lnTo>
                  <a:pt x="11187128" y="8021"/>
                </a:lnTo>
                <a:lnTo>
                  <a:pt x="11187128" y="6866021"/>
                </a:lnTo>
                <a:lnTo>
                  <a:pt x="7635036" y="6866021"/>
                </a:lnTo>
                <a:lnTo>
                  <a:pt x="3552092" y="6866021"/>
                </a:lnTo>
                <a:lnTo>
                  <a:pt x="0" y="686602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4685" tIns="47343" rIns="94685" bIns="47343" rtlCol="0" anchor="ctr">
            <a:noAutofit/>
          </a:bodyPr>
          <a:lstStyle/>
          <a:p>
            <a:pPr algn="ctr"/>
            <a:endParaRPr lang="en-US" dirty="0">
              <a:solidFill>
                <a:schemeClr val="lt1">
                  <a:alpha val="44000"/>
                </a:schemeClr>
              </a:solidFill>
            </a:endParaRPr>
          </a:p>
        </p:txBody>
      </p:sp>
      <p:sp>
        <p:nvSpPr>
          <p:cNvPr id="11" name="Headline">
            <a:extLst>
              <a:ext uri="{FF2B5EF4-FFF2-40B4-BE49-F238E27FC236}">
                <a16:creationId xmlns:a16="http://schemas.microsoft.com/office/drawing/2014/main" id="{072A05E2-273F-E24C-A99A-4B83C2AF402B}"/>
              </a:ext>
            </a:extLst>
          </p:cNvPr>
          <p:cNvSpPr txBox="1">
            <a:spLocks/>
          </p:cNvSpPr>
          <p:nvPr/>
        </p:nvSpPr>
        <p:spPr>
          <a:xfrm>
            <a:off x="372975" y="366727"/>
            <a:ext cx="1554299" cy="965362"/>
          </a:xfrm>
          <a:prstGeom prst="rect">
            <a:avLst/>
          </a:prstGeom>
        </p:spPr>
        <p:txBody>
          <a:bodyPr>
            <a:normAutofit/>
          </a:bodyPr>
          <a:lstStyle>
            <a:lvl1pPr algn="l" rtl="0" eaLnBrk="1" fontAlgn="base" hangingPunct="1">
              <a:lnSpc>
                <a:spcPct val="90000"/>
              </a:lnSpc>
              <a:spcBef>
                <a:spcPct val="0"/>
              </a:spcBef>
              <a:spcAft>
                <a:spcPct val="0"/>
              </a:spcAft>
              <a:defRPr sz="3600" b="1" i="0">
                <a:solidFill>
                  <a:srgbClr val="095495"/>
                </a:solidFill>
                <a:latin typeface="Helvetica Neue" charset="0"/>
                <a:ea typeface="Helvetica Neue" charset="0"/>
                <a:cs typeface="Helvetica Neue" charset="0"/>
              </a:defRPr>
            </a:lvl1pPr>
            <a:lvl2pPr algn="l" rtl="0" eaLnBrk="1" fontAlgn="base" hangingPunct="1">
              <a:spcBef>
                <a:spcPct val="0"/>
              </a:spcBef>
              <a:spcAft>
                <a:spcPct val="0"/>
              </a:spcAft>
              <a:defRPr sz="2800">
                <a:solidFill>
                  <a:srgbClr val="00338D"/>
                </a:solidFill>
                <a:latin typeface="Arial" charset="0"/>
                <a:ea typeface="ヒラギノ角ゴ Pro W3" charset="0"/>
                <a:cs typeface="ヒラギノ角ゴ Pro W3" charset="0"/>
              </a:defRPr>
            </a:lvl2pPr>
            <a:lvl3pPr algn="l" rtl="0" eaLnBrk="1" fontAlgn="base" hangingPunct="1">
              <a:spcBef>
                <a:spcPct val="0"/>
              </a:spcBef>
              <a:spcAft>
                <a:spcPct val="0"/>
              </a:spcAft>
              <a:defRPr sz="2800">
                <a:solidFill>
                  <a:srgbClr val="00338D"/>
                </a:solidFill>
                <a:latin typeface="Arial" charset="0"/>
                <a:ea typeface="ヒラギノ角ゴ Pro W3" charset="0"/>
                <a:cs typeface="ヒラギノ角ゴ Pro W3" charset="0"/>
              </a:defRPr>
            </a:lvl3pPr>
            <a:lvl4pPr algn="l" rtl="0" eaLnBrk="1" fontAlgn="base" hangingPunct="1">
              <a:spcBef>
                <a:spcPct val="0"/>
              </a:spcBef>
              <a:spcAft>
                <a:spcPct val="0"/>
              </a:spcAft>
              <a:defRPr sz="2800">
                <a:solidFill>
                  <a:srgbClr val="00338D"/>
                </a:solidFill>
                <a:latin typeface="Arial" charset="0"/>
                <a:ea typeface="ヒラギノ角ゴ Pro W3" charset="0"/>
                <a:cs typeface="ヒラギノ角ゴ Pro W3" charset="0"/>
              </a:defRPr>
            </a:lvl4pPr>
            <a:lvl5pPr algn="l" rtl="0" eaLnBrk="1" fontAlgn="base" hangingPunct="1">
              <a:spcBef>
                <a:spcPct val="0"/>
              </a:spcBef>
              <a:spcAft>
                <a:spcPct val="0"/>
              </a:spcAft>
              <a:defRPr sz="2800">
                <a:solidFill>
                  <a:srgbClr val="00338D"/>
                </a:solidFill>
                <a:latin typeface="Arial" charset="0"/>
                <a:ea typeface="ヒラギノ角ゴ Pro W3" charset="0"/>
                <a:cs typeface="ヒラギノ角ゴ Pro W3" charset="0"/>
              </a:defRPr>
            </a:lvl5pPr>
            <a:lvl6pPr marL="457189" algn="l" rtl="0" eaLnBrk="1" fontAlgn="base" hangingPunct="1">
              <a:spcBef>
                <a:spcPct val="0"/>
              </a:spcBef>
              <a:spcAft>
                <a:spcPct val="0"/>
              </a:spcAft>
              <a:defRPr sz="2400">
                <a:solidFill>
                  <a:schemeClr val="tx2"/>
                </a:solidFill>
                <a:latin typeface="Arial" charset="0"/>
              </a:defRPr>
            </a:lvl6pPr>
            <a:lvl7pPr marL="914377" algn="l" rtl="0" eaLnBrk="1" fontAlgn="base" hangingPunct="1">
              <a:spcBef>
                <a:spcPct val="0"/>
              </a:spcBef>
              <a:spcAft>
                <a:spcPct val="0"/>
              </a:spcAft>
              <a:defRPr sz="2400">
                <a:solidFill>
                  <a:schemeClr val="tx2"/>
                </a:solidFill>
                <a:latin typeface="Arial" charset="0"/>
              </a:defRPr>
            </a:lvl7pPr>
            <a:lvl8pPr marL="1371566" algn="l" rtl="0" eaLnBrk="1" fontAlgn="base" hangingPunct="1">
              <a:spcBef>
                <a:spcPct val="0"/>
              </a:spcBef>
              <a:spcAft>
                <a:spcPct val="0"/>
              </a:spcAft>
              <a:defRPr sz="2400">
                <a:solidFill>
                  <a:schemeClr val="tx2"/>
                </a:solidFill>
                <a:latin typeface="Arial" charset="0"/>
              </a:defRPr>
            </a:lvl8pPr>
            <a:lvl9pPr marL="1828754" algn="l" rtl="0" eaLnBrk="1" fontAlgn="base" hangingPunct="1">
              <a:spcBef>
                <a:spcPct val="0"/>
              </a:spcBef>
              <a:spcAft>
                <a:spcPct val="0"/>
              </a:spcAft>
              <a:defRPr sz="2400">
                <a:solidFill>
                  <a:schemeClr val="tx2"/>
                </a:solidFill>
                <a:latin typeface="Arial" charset="0"/>
              </a:defRPr>
            </a:lvl9pPr>
          </a:lstStyle>
          <a:p>
            <a:r>
              <a:rPr lang="fr-FR" sz="1600">
                <a:solidFill>
                  <a:srgbClr val="EBB700"/>
                </a:solidFill>
              </a:rPr>
              <a:t>Notre service</a:t>
            </a:r>
          </a:p>
        </p:txBody>
      </p:sp>
      <p:sp>
        <p:nvSpPr>
          <p:cNvPr id="7" name="Body Copy">
            <a:extLst>
              <a:ext uri="{FF2B5EF4-FFF2-40B4-BE49-F238E27FC236}">
                <a16:creationId xmlns:a16="http://schemas.microsoft.com/office/drawing/2014/main" id="{90080B9E-C426-BF41-B08F-C2859FA9C036}"/>
              </a:ext>
            </a:extLst>
          </p:cNvPr>
          <p:cNvSpPr txBox="1">
            <a:spLocks/>
          </p:cNvSpPr>
          <p:nvPr/>
        </p:nvSpPr>
        <p:spPr>
          <a:xfrm>
            <a:off x="2907733" y="1931246"/>
            <a:ext cx="8875358" cy="4241801"/>
          </a:xfrm>
          <a:prstGeom prst="rect">
            <a:avLst/>
          </a:prstGeom>
        </p:spPr>
        <p:txBody>
          <a:bodyPr/>
          <a:lstStyle>
            <a:lvl1pPr marL="0" indent="0" algn="l" rtl="0" eaLnBrk="1" fontAlgn="base" hangingPunct="1">
              <a:spcBef>
                <a:spcPct val="20000"/>
              </a:spcBef>
              <a:spcAft>
                <a:spcPct val="0"/>
              </a:spcAft>
              <a:buFont typeface="Arial" pitchFamily="34" charset="0"/>
              <a:buNone/>
              <a:defRPr sz="2000">
                <a:solidFill>
                  <a:schemeClr val="tx1"/>
                </a:solidFill>
                <a:latin typeface="Arial" panose="020B0604020202020204" pitchFamily="34" charset="0"/>
                <a:ea typeface="ヒラギノ角ゴ Pro W3" charset="0"/>
                <a:cs typeface="Arial" panose="020B0604020202020204" pitchFamily="34" charset="0"/>
              </a:defRPr>
            </a:lvl1pPr>
            <a:lvl2pPr marL="519099" indent="0" algn="l" rtl="0" eaLnBrk="1" fontAlgn="base" hangingPunct="1">
              <a:spcBef>
                <a:spcPct val="20000"/>
              </a:spcBef>
              <a:spcAft>
                <a:spcPct val="0"/>
              </a:spcAft>
              <a:buFont typeface="Segoe UI" panose="020B0502040204020203" pitchFamily="34" charset="0"/>
              <a:buNone/>
              <a:defRPr sz="2000">
                <a:solidFill>
                  <a:schemeClr val="tx1"/>
                </a:solidFill>
                <a:latin typeface="Arial" panose="020B0604020202020204" pitchFamily="34" charset="0"/>
                <a:ea typeface="ヒラギノ角ゴ Pro W3" charset="0"/>
                <a:cs typeface="Arial" panose="020B0604020202020204" pitchFamily="34" charset="0"/>
              </a:defRPr>
            </a:lvl2pPr>
            <a:lvl3pPr marL="914377" indent="0" algn="l" rtl="0" eaLnBrk="1" fontAlgn="base" hangingPunct="1">
              <a:spcBef>
                <a:spcPct val="20000"/>
              </a:spcBef>
              <a:spcAft>
                <a:spcPct val="0"/>
              </a:spcAft>
              <a:buFont typeface="Arial" panose="020B0604020202020204" pitchFamily="34" charset="0"/>
              <a:buNone/>
              <a:defRPr sz="2000">
                <a:solidFill>
                  <a:schemeClr val="tx1"/>
                </a:solidFill>
                <a:latin typeface="Arial" panose="020B0604020202020204" pitchFamily="34" charset="0"/>
                <a:ea typeface="ヒラギノ角ゴ Pro W3" charset="0"/>
                <a:cs typeface="Arial" panose="020B0604020202020204" pitchFamily="34" charset="0"/>
              </a:defRPr>
            </a:lvl3pPr>
            <a:lvl4pPr marL="1371565" indent="0" algn="l" rtl="0" eaLnBrk="1" fontAlgn="base" hangingPunct="1">
              <a:spcBef>
                <a:spcPct val="20000"/>
              </a:spcBef>
              <a:spcAft>
                <a:spcPct val="0"/>
              </a:spcAft>
              <a:buFont typeface="Arial" pitchFamily="34" charset="0"/>
              <a:buNone/>
              <a:defRPr sz="2000">
                <a:solidFill>
                  <a:schemeClr val="tx1"/>
                </a:solidFill>
                <a:latin typeface="+mn-lt"/>
                <a:ea typeface="ヒラギノ角ゴ Pro W3" charset="0"/>
              </a:defRPr>
            </a:lvl4pPr>
            <a:lvl5pPr marL="1828755" indent="0" algn="l" rtl="0" eaLnBrk="1" fontAlgn="base" hangingPunct="1">
              <a:spcBef>
                <a:spcPct val="20000"/>
              </a:spcBef>
              <a:spcAft>
                <a:spcPct val="0"/>
              </a:spcAft>
              <a:buFont typeface="Arial" pitchFamily="34" charset="0"/>
              <a:buNone/>
              <a:defRPr sz="2000">
                <a:solidFill>
                  <a:schemeClr val="tx1"/>
                </a:solidFill>
                <a:latin typeface="+mn-lt"/>
                <a:ea typeface="ヒラギノ角ゴ Pro W3" charset="0"/>
              </a:defRPr>
            </a:lvl5pPr>
            <a:lvl6pPr marL="2285943" algn="l" rtl="0" eaLnBrk="1" fontAlgn="base" hangingPunct="1">
              <a:spcBef>
                <a:spcPct val="20000"/>
              </a:spcBef>
              <a:spcAft>
                <a:spcPct val="0"/>
              </a:spcAft>
              <a:buChar char="»"/>
              <a:defRPr sz="2400">
                <a:solidFill>
                  <a:schemeClr val="tx1"/>
                </a:solidFill>
                <a:latin typeface="+mn-lt"/>
              </a:defRPr>
            </a:lvl6pPr>
            <a:lvl7pPr marL="2743131" algn="l" rtl="0" eaLnBrk="1" fontAlgn="base" hangingPunct="1">
              <a:spcBef>
                <a:spcPct val="20000"/>
              </a:spcBef>
              <a:spcAft>
                <a:spcPct val="0"/>
              </a:spcAft>
              <a:buChar char="»"/>
              <a:defRPr sz="2400">
                <a:solidFill>
                  <a:schemeClr val="tx1"/>
                </a:solidFill>
                <a:latin typeface="+mn-lt"/>
              </a:defRPr>
            </a:lvl7pPr>
            <a:lvl8pPr marL="3200320" algn="l" rtl="0" eaLnBrk="1" fontAlgn="base" hangingPunct="1">
              <a:spcBef>
                <a:spcPct val="20000"/>
              </a:spcBef>
              <a:spcAft>
                <a:spcPct val="0"/>
              </a:spcAft>
              <a:buChar char="»"/>
              <a:defRPr sz="2400">
                <a:solidFill>
                  <a:schemeClr val="tx1"/>
                </a:solidFill>
                <a:latin typeface="+mn-lt"/>
              </a:defRPr>
            </a:lvl8pPr>
            <a:lvl9pPr marL="3657509" algn="l" rtl="0" eaLnBrk="1" fontAlgn="base" hangingPunct="1">
              <a:spcBef>
                <a:spcPct val="20000"/>
              </a:spcBef>
              <a:spcAft>
                <a:spcPct val="0"/>
              </a:spcAft>
              <a:buChar char="»"/>
              <a:defRPr sz="2400">
                <a:solidFill>
                  <a:schemeClr val="tx1"/>
                </a:solidFill>
                <a:latin typeface="+mn-lt"/>
              </a:defRPr>
            </a:lvl9pPr>
          </a:lstStyle>
          <a:p>
            <a:r>
              <a:rPr lang="fr-FR" sz="1800">
                <a:solidFill>
                  <a:srgbClr val="55565A"/>
                </a:solidFill>
              </a:rPr>
              <a:t>[Saisir des informations sur les activités de votre club (programmes spécifiques, projets en réponse aux besoins locaux, manifestations, collectes de fonds, partenariats locaux, etc.)]</a:t>
            </a:r>
          </a:p>
          <a:p>
            <a:endParaRPr lang="en-US" sz="1800" kern="0" dirty="0">
              <a:solidFill>
                <a:srgbClr val="55565A"/>
              </a:solidFill>
            </a:endParaRPr>
          </a:p>
          <a:p>
            <a:r>
              <a:rPr lang="fr-FR" sz="1800">
                <a:solidFill>
                  <a:srgbClr val="55565A"/>
                </a:solidFill>
              </a:rPr>
              <a:t> </a:t>
            </a:r>
          </a:p>
        </p:txBody>
      </p:sp>
      <p:sp>
        <p:nvSpPr>
          <p:cNvPr id="9" name="Page Number - Blue">
            <a:extLst>
              <a:ext uri="{FF2B5EF4-FFF2-40B4-BE49-F238E27FC236}">
                <a16:creationId xmlns:a16="http://schemas.microsoft.com/office/drawing/2014/main" id="{CA5AE81C-B0D0-1E47-8317-079D20240D3E}"/>
              </a:ext>
            </a:extLst>
          </p:cNvPr>
          <p:cNvSpPr txBox="1">
            <a:spLocks noChangeArrowheads="1"/>
          </p:cNvSpPr>
          <p:nvPr/>
        </p:nvSpPr>
        <p:spPr bwMode="auto">
          <a:xfrm>
            <a:off x="11537156" y="6400725"/>
            <a:ext cx="654844" cy="4572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nchor="t">
            <a:noAutofit/>
          </a:bodyPr>
          <a:lstStyle>
            <a:lvl1pPr>
              <a:defRPr>
                <a:solidFill>
                  <a:schemeClr val="tx1"/>
                </a:solidFill>
                <a:latin typeface="Arial" charset="0"/>
                <a:ea typeface="ヒラギノ角ゴ Pro W3" charset="0"/>
                <a:cs typeface="ヒラギノ角ゴ Pro W3" charset="0"/>
              </a:defRPr>
            </a:lvl1pPr>
            <a:lvl2pPr marL="742950" indent="-285750">
              <a:defRPr>
                <a:solidFill>
                  <a:schemeClr val="tx1"/>
                </a:solidFill>
                <a:latin typeface="Arial" charset="0"/>
                <a:ea typeface="ヒラギノ角ゴ Pro W3" charset="0"/>
              </a:defRPr>
            </a:lvl2pPr>
            <a:lvl3pPr marL="1143000" indent="-228600">
              <a:defRPr>
                <a:solidFill>
                  <a:schemeClr val="tx1"/>
                </a:solidFill>
                <a:latin typeface="Arial" charset="0"/>
                <a:ea typeface="ヒラギノ角ゴ Pro W3" charset="0"/>
              </a:defRPr>
            </a:lvl3pPr>
            <a:lvl4pPr marL="1600200" indent="-228600">
              <a:defRPr>
                <a:solidFill>
                  <a:schemeClr val="tx1"/>
                </a:solidFill>
                <a:latin typeface="Arial" charset="0"/>
                <a:ea typeface="ヒラギノ角ゴ Pro W3" charset="0"/>
              </a:defRPr>
            </a:lvl4pPr>
            <a:lvl5pPr marL="2057400" indent="-228600">
              <a:defRPr>
                <a:solidFill>
                  <a:schemeClr val="tx1"/>
                </a:solidFill>
                <a:latin typeface="Arial" charset="0"/>
                <a:ea typeface="ヒラギノ角ゴ Pro W3" charset="0"/>
              </a:defRPr>
            </a:lvl5pPr>
            <a:lvl6pPr marL="2514600" indent="-228600" fontAlgn="base">
              <a:spcBef>
                <a:spcPct val="0"/>
              </a:spcBef>
              <a:spcAft>
                <a:spcPct val="0"/>
              </a:spcAft>
              <a:defRPr>
                <a:solidFill>
                  <a:schemeClr val="tx1"/>
                </a:solidFill>
                <a:latin typeface="Arial" charset="0"/>
                <a:ea typeface="ヒラギノ角ゴ Pro W3" charset="0"/>
              </a:defRPr>
            </a:lvl6pPr>
            <a:lvl7pPr marL="2971800" indent="-228600" fontAlgn="base">
              <a:spcBef>
                <a:spcPct val="0"/>
              </a:spcBef>
              <a:spcAft>
                <a:spcPct val="0"/>
              </a:spcAft>
              <a:defRPr>
                <a:solidFill>
                  <a:schemeClr val="tx1"/>
                </a:solidFill>
                <a:latin typeface="Arial" charset="0"/>
                <a:ea typeface="ヒラギノ角ゴ Pro W3" charset="0"/>
              </a:defRPr>
            </a:lvl7pPr>
            <a:lvl8pPr marL="3429000" indent="-228600" fontAlgn="base">
              <a:spcBef>
                <a:spcPct val="0"/>
              </a:spcBef>
              <a:spcAft>
                <a:spcPct val="0"/>
              </a:spcAft>
              <a:defRPr>
                <a:solidFill>
                  <a:schemeClr val="tx1"/>
                </a:solidFill>
                <a:latin typeface="Arial" charset="0"/>
                <a:ea typeface="ヒラギノ角ゴ Pro W3" charset="0"/>
              </a:defRPr>
            </a:lvl8pPr>
            <a:lvl9pPr marL="3886200" indent="-228600" fontAlgn="base">
              <a:spcBef>
                <a:spcPct val="0"/>
              </a:spcBef>
              <a:spcAft>
                <a:spcPct val="0"/>
              </a:spcAft>
              <a:defRPr>
                <a:solidFill>
                  <a:schemeClr val="tx1"/>
                </a:solidFill>
                <a:latin typeface="Arial" charset="0"/>
                <a:ea typeface="ヒラギノ角ゴ Pro W3" charset="0"/>
              </a:defRPr>
            </a:lvl9pPr>
          </a:lstStyle>
          <a:p>
            <a:pPr eaLnBrk="0" hangingPunct="0">
              <a:spcBef>
                <a:spcPct val="50000"/>
              </a:spcBef>
              <a:defRPr/>
            </a:pPr>
            <a:fld id="{CD81962F-67D4-FD44-86D5-55EBF96E0DB7}" type="slidenum">
              <a:rPr lang="en-US" sz="1000" smtClean="0">
                <a:solidFill>
                  <a:schemeClr val="bg1"/>
                </a:solidFill>
              </a:rPr>
              <a:pPr eaLnBrk="0" hangingPunct="0">
                <a:spcBef>
                  <a:spcPct val="50000"/>
                </a:spcBef>
                <a:defRPr/>
              </a:pPr>
              <a:t>14</a:t>
            </a:fld>
            <a:endParaRPr lang="en-US" sz="1000">
              <a:solidFill>
                <a:schemeClr val="bg1"/>
              </a:solidFill>
            </a:endParaRPr>
          </a:p>
        </p:txBody>
      </p:sp>
      <p:sp>
        <p:nvSpPr>
          <p:cNvPr id="15" name="Yellow Bar">
            <a:extLst>
              <a:ext uri="{FF2B5EF4-FFF2-40B4-BE49-F238E27FC236}">
                <a16:creationId xmlns:a16="http://schemas.microsoft.com/office/drawing/2014/main" id="{E51C4DA4-A142-A94A-BC66-DF4ADD1F27BE}"/>
              </a:ext>
            </a:extLst>
          </p:cNvPr>
          <p:cNvSpPr/>
          <p:nvPr/>
        </p:nvSpPr>
        <p:spPr>
          <a:xfrm>
            <a:off x="3029000" y="1673352"/>
            <a:ext cx="2926080" cy="61227"/>
          </a:xfrm>
          <a:prstGeom prst="rect">
            <a:avLst/>
          </a:prstGeom>
          <a:solidFill>
            <a:srgbClr val="EBB700"/>
          </a:solidFill>
          <a:ln>
            <a:noFill/>
          </a:ln>
          <a:effectLst/>
        </p:spPr>
        <p:style>
          <a:lnRef idx="1">
            <a:schemeClr val="accent1"/>
          </a:lnRef>
          <a:fillRef idx="3">
            <a:schemeClr val="accent1"/>
          </a:fillRef>
          <a:effectRef idx="2">
            <a:schemeClr val="accent1"/>
          </a:effectRef>
          <a:fontRef idx="minor">
            <a:schemeClr val="lt1"/>
          </a:fontRef>
        </p:style>
        <p:txBody>
          <a:bodyPr lIns="94685" tIns="47343" rIns="94685" bIns="47343" rtlCol="0" anchor="ctr"/>
          <a:lstStyle/>
          <a:p>
            <a:pPr algn="ctr"/>
            <a:r>
              <a:rPr lang="fr-FR">
                <a:latin typeface="Arial" charset="0"/>
                <a:ea typeface="Arial" charset="0"/>
                <a:cs typeface="Arial" charset="0"/>
              </a:rPr>
              <a:t> </a:t>
            </a:r>
          </a:p>
        </p:txBody>
      </p:sp>
      <p:sp>
        <p:nvSpPr>
          <p:cNvPr id="16" name="Headline">
            <a:extLst>
              <a:ext uri="{FF2B5EF4-FFF2-40B4-BE49-F238E27FC236}">
                <a16:creationId xmlns:a16="http://schemas.microsoft.com/office/drawing/2014/main" id="{72B3B5E6-BE17-924E-B9FE-B2A587D5C568}"/>
              </a:ext>
            </a:extLst>
          </p:cNvPr>
          <p:cNvSpPr txBox="1">
            <a:spLocks/>
          </p:cNvSpPr>
          <p:nvPr/>
        </p:nvSpPr>
        <p:spPr>
          <a:xfrm>
            <a:off x="2918935" y="987288"/>
            <a:ext cx="8373905" cy="533400"/>
          </a:xfrm>
          <a:prstGeom prst="rect">
            <a:avLst/>
          </a:prstGeom>
        </p:spPr>
        <p:txBody>
          <a:bodyPr>
            <a:normAutofit/>
          </a:bodyPr>
          <a:lstStyle>
            <a:lvl1pPr algn="l" rtl="0" eaLnBrk="1" fontAlgn="base" hangingPunct="1">
              <a:lnSpc>
                <a:spcPct val="90000"/>
              </a:lnSpc>
              <a:spcBef>
                <a:spcPct val="0"/>
              </a:spcBef>
              <a:spcAft>
                <a:spcPct val="0"/>
              </a:spcAft>
              <a:defRPr sz="3600" b="1" i="0">
                <a:solidFill>
                  <a:srgbClr val="095495"/>
                </a:solidFill>
                <a:latin typeface="Helvetica Neue" charset="0"/>
                <a:ea typeface="Helvetica Neue" charset="0"/>
                <a:cs typeface="Helvetica Neue" charset="0"/>
              </a:defRPr>
            </a:lvl1pPr>
            <a:lvl2pPr algn="l" rtl="0" eaLnBrk="1" fontAlgn="base" hangingPunct="1">
              <a:spcBef>
                <a:spcPct val="0"/>
              </a:spcBef>
              <a:spcAft>
                <a:spcPct val="0"/>
              </a:spcAft>
              <a:defRPr sz="2800">
                <a:solidFill>
                  <a:srgbClr val="00338D"/>
                </a:solidFill>
                <a:latin typeface="Arial" charset="0"/>
                <a:ea typeface="ヒラギノ角ゴ Pro W3" charset="0"/>
                <a:cs typeface="ヒラギノ角ゴ Pro W3" charset="0"/>
              </a:defRPr>
            </a:lvl2pPr>
            <a:lvl3pPr algn="l" rtl="0" eaLnBrk="1" fontAlgn="base" hangingPunct="1">
              <a:spcBef>
                <a:spcPct val="0"/>
              </a:spcBef>
              <a:spcAft>
                <a:spcPct val="0"/>
              </a:spcAft>
              <a:defRPr sz="2800">
                <a:solidFill>
                  <a:srgbClr val="00338D"/>
                </a:solidFill>
                <a:latin typeface="Arial" charset="0"/>
                <a:ea typeface="ヒラギノ角ゴ Pro W3" charset="0"/>
                <a:cs typeface="ヒラギノ角ゴ Pro W3" charset="0"/>
              </a:defRPr>
            </a:lvl3pPr>
            <a:lvl4pPr algn="l" rtl="0" eaLnBrk="1" fontAlgn="base" hangingPunct="1">
              <a:spcBef>
                <a:spcPct val="0"/>
              </a:spcBef>
              <a:spcAft>
                <a:spcPct val="0"/>
              </a:spcAft>
              <a:defRPr sz="2800">
                <a:solidFill>
                  <a:srgbClr val="00338D"/>
                </a:solidFill>
                <a:latin typeface="Arial" charset="0"/>
                <a:ea typeface="ヒラギノ角ゴ Pro W3" charset="0"/>
                <a:cs typeface="ヒラギノ角ゴ Pro W3" charset="0"/>
              </a:defRPr>
            </a:lvl4pPr>
            <a:lvl5pPr algn="l" rtl="0" eaLnBrk="1" fontAlgn="base" hangingPunct="1">
              <a:spcBef>
                <a:spcPct val="0"/>
              </a:spcBef>
              <a:spcAft>
                <a:spcPct val="0"/>
              </a:spcAft>
              <a:defRPr sz="2800">
                <a:solidFill>
                  <a:srgbClr val="00338D"/>
                </a:solidFill>
                <a:latin typeface="Arial" charset="0"/>
                <a:ea typeface="ヒラギノ角ゴ Pro W3" charset="0"/>
                <a:cs typeface="ヒラギノ角ゴ Pro W3" charset="0"/>
              </a:defRPr>
            </a:lvl5pPr>
            <a:lvl6pPr marL="457189" algn="l" rtl="0" eaLnBrk="1" fontAlgn="base" hangingPunct="1">
              <a:spcBef>
                <a:spcPct val="0"/>
              </a:spcBef>
              <a:spcAft>
                <a:spcPct val="0"/>
              </a:spcAft>
              <a:defRPr sz="2400">
                <a:solidFill>
                  <a:schemeClr val="tx2"/>
                </a:solidFill>
                <a:latin typeface="Arial" charset="0"/>
              </a:defRPr>
            </a:lvl6pPr>
            <a:lvl7pPr marL="914377" algn="l" rtl="0" eaLnBrk="1" fontAlgn="base" hangingPunct="1">
              <a:spcBef>
                <a:spcPct val="0"/>
              </a:spcBef>
              <a:spcAft>
                <a:spcPct val="0"/>
              </a:spcAft>
              <a:defRPr sz="2400">
                <a:solidFill>
                  <a:schemeClr val="tx2"/>
                </a:solidFill>
                <a:latin typeface="Arial" charset="0"/>
              </a:defRPr>
            </a:lvl7pPr>
            <a:lvl8pPr marL="1371566" algn="l" rtl="0" eaLnBrk="1" fontAlgn="base" hangingPunct="1">
              <a:spcBef>
                <a:spcPct val="0"/>
              </a:spcBef>
              <a:spcAft>
                <a:spcPct val="0"/>
              </a:spcAft>
              <a:defRPr sz="2400">
                <a:solidFill>
                  <a:schemeClr val="tx2"/>
                </a:solidFill>
                <a:latin typeface="Arial" charset="0"/>
              </a:defRPr>
            </a:lvl8pPr>
            <a:lvl9pPr marL="1828754" algn="l" rtl="0" eaLnBrk="1" fontAlgn="base" hangingPunct="1">
              <a:spcBef>
                <a:spcPct val="0"/>
              </a:spcBef>
              <a:spcAft>
                <a:spcPct val="0"/>
              </a:spcAft>
              <a:defRPr sz="2400">
                <a:solidFill>
                  <a:schemeClr val="tx2"/>
                </a:solidFill>
                <a:latin typeface="Arial" charset="0"/>
              </a:defRPr>
            </a:lvl9pPr>
          </a:lstStyle>
          <a:p>
            <a:r>
              <a:rPr lang="fr-FR" sz="3200" dirty="0">
                <a:solidFill>
                  <a:srgbClr val="00338D"/>
                </a:solidFill>
              </a:rPr>
              <a:t>Nos activités</a:t>
            </a:r>
          </a:p>
        </p:txBody>
      </p:sp>
      <p:pic>
        <p:nvPicPr>
          <p:cNvPr id="12" name="Emblem - Black">
            <a:extLst>
              <a:ext uri="{FF2B5EF4-FFF2-40B4-BE49-F238E27FC236}">
                <a16:creationId xmlns:a16="http://schemas.microsoft.com/office/drawing/2014/main" id="{23B94238-2C4D-3849-A30D-49E7CA877EE4}"/>
              </a:ext>
            </a:extLst>
          </p:cNvPr>
          <p:cNvPicPr>
            <a:picLocks noChangeAspect="1"/>
          </p:cNvPicPr>
          <p:nvPr/>
        </p:nvPicPr>
        <p:blipFill rotWithShape="1">
          <a:blip r:embed="rId2">
            <a:alphaModFix amt="1000"/>
          </a:blip>
          <a:srcRect r="22250" b="12347"/>
          <a:stretch/>
        </p:blipFill>
        <p:spPr>
          <a:xfrm>
            <a:off x="6999111" y="1311075"/>
            <a:ext cx="5192890" cy="5546926"/>
          </a:xfrm>
          <a:prstGeom prst="rect">
            <a:avLst/>
          </a:prstGeom>
        </p:spPr>
      </p:pic>
    </p:spTree>
    <p:extLst>
      <p:ext uri="{BB962C8B-B14F-4D97-AF65-F5344CB8AC3E}">
        <p14:creationId xmlns:p14="http://schemas.microsoft.com/office/powerpoint/2010/main" val="5781234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Background - Solid">
            <a:extLst>
              <a:ext uri="{FF2B5EF4-FFF2-40B4-BE49-F238E27FC236}">
                <a16:creationId xmlns:a16="http://schemas.microsoft.com/office/drawing/2014/main" id="{8B319C34-80B6-1C42-9976-109BC3094FED}"/>
              </a:ext>
            </a:extLst>
          </p:cNvPr>
          <p:cNvSpPr/>
          <p:nvPr/>
        </p:nvSpPr>
        <p:spPr>
          <a:xfrm>
            <a:off x="0" y="0"/>
            <a:ext cx="12192000" cy="6858000"/>
          </a:xfrm>
          <a:prstGeom prst="rect">
            <a:avLst/>
          </a:prstGeom>
          <a:solidFill>
            <a:srgbClr val="0D2240"/>
          </a:solidFill>
          <a:ln>
            <a:noFill/>
          </a:ln>
        </p:spPr>
        <p:style>
          <a:lnRef idx="2">
            <a:schemeClr val="accent1">
              <a:shade val="50000"/>
            </a:schemeClr>
          </a:lnRef>
          <a:fillRef idx="1">
            <a:schemeClr val="accent1"/>
          </a:fillRef>
          <a:effectRef idx="0">
            <a:schemeClr val="accent1"/>
          </a:effectRef>
          <a:fontRef idx="minor">
            <a:schemeClr val="lt1"/>
          </a:fontRef>
        </p:style>
        <p:txBody>
          <a:bodyPr lIns="94685" tIns="47343" rIns="94685" bIns="47343" rtlCol="0" anchor="ctr"/>
          <a:lstStyle/>
          <a:p>
            <a:pPr algn="ctr"/>
            <a:r>
              <a:rPr lang="fr-FR">
                <a:solidFill>
                  <a:schemeClr val="lt1">
                    <a:alpha val="44000"/>
                  </a:schemeClr>
                </a:solidFill>
              </a:rPr>
              <a:t>aa</a:t>
            </a:r>
          </a:p>
        </p:txBody>
      </p:sp>
      <p:sp>
        <p:nvSpPr>
          <p:cNvPr id="10" name="Slice - Solid">
            <a:extLst>
              <a:ext uri="{FF2B5EF4-FFF2-40B4-BE49-F238E27FC236}">
                <a16:creationId xmlns:a16="http://schemas.microsoft.com/office/drawing/2014/main" id="{9CD3D0ED-E4E2-A049-B7B9-763B0D61FF42}"/>
              </a:ext>
            </a:extLst>
          </p:cNvPr>
          <p:cNvSpPr/>
          <p:nvPr/>
        </p:nvSpPr>
        <p:spPr>
          <a:xfrm>
            <a:off x="1004871" y="-8022"/>
            <a:ext cx="11187128" cy="6866021"/>
          </a:xfrm>
          <a:custGeom>
            <a:avLst/>
            <a:gdLst>
              <a:gd name="connsiteX0" fmla="*/ 1588447 w 11187128"/>
              <a:gd name="connsiteY0" fmla="*/ 0 h 6866021"/>
              <a:gd name="connsiteX1" fmla="*/ 5139450 w 11187128"/>
              <a:gd name="connsiteY1" fmla="*/ 4711 h 6866021"/>
              <a:gd name="connsiteX2" fmla="*/ 5140539 w 11187128"/>
              <a:gd name="connsiteY2" fmla="*/ 0 h 6866021"/>
              <a:gd name="connsiteX3" fmla="*/ 11187128 w 11187128"/>
              <a:gd name="connsiteY3" fmla="*/ 8021 h 6866021"/>
              <a:gd name="connsiteX4" fmla="*/ 11187128 w 11187128"/>
              <a:gd name="connsiteY4" fmla="*/ 6866021 h 6866021"/>
              <a:gd name="connsiteX5" fmla="*/ 7635036 w 11187128"/>
              <a:gd name="connsiteY5" fmla="*/ 6866021 h 6866021"/>
              <a:gd name="connsiteX6" fmla="*/ 3552092 w 11187128"/>
              <a:gd name="connsiteY6" fmla="*/ 6866021 h 6866021"/>
              <a:gd name="connsiteX7" fmla="*/ 0 w 11187128"/>
              <a:gd name="connsiteY7" fmla="*/ 6866021 h 6866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187128" h="6866021">
                <a:moveTo>
                  <a:pt x="1588447" y="0"/>
                </a:moveTo>
                <a:lnTo>
                  <a:pt x="5139450" y="4711"/>
                </a:lnTo>
                <a:lnTo>
                  <a:pt x="5140539" y="0"/>
                </a:lnTo>
                <a:lnTo>
                  <a:pt x="11187128" y="8021"/>
                </a:lnTo>
                <a:lnTo>
                  <a:pt x="11187128" y="6866021"/>
                </a:lnTo>
                <a:lnTo>
                  <a:pt x="7635036" y="6866021"/>
                </a:lnTo>
                <a:lnTo>
                  <a:pt x="3552092" y="6866021"/>
                </a:lnTo>
                <a:lnTo>
                  <a:pt x="0" y="686602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4685" tIns="47343" rIns="94685" bIns="47343" rtlCol="0" anchor="ctr">
            <a:noAutofit/>
          </a:bodyPr>
          <a:lstStyle/>
          <a:p>
            <a:pPr algn="ctr"/>
            <a:endParaRPr lang="en-US" dirty="0">
              <a:solidFill>
                <a:schemeClr val="lt1">
                  <a:alpha val="44000"/>
                </a:schemeClr>
              </a:solidFill>
            </a:endParaRPr>
          </a:p>
        </p:txBody>
      </p:sp>
      <p:sp>
        <p:nvSpPr>
          <p:cNvPr id="11" name="Headline">
            <a:extLst>
              <a:ext uri="{FF2B5EF4-FFF2-40B4-BE49-F238E27FC236}">
                <a16:creationId xmlns:a16="http://schemas.microsoft.com/office/drawing/2014/main" id="{072A05E2-273F-E24C-A99A-4B83C2AF402B}"/>
              </a:ext>
            </a:extLst>
          </p:cNvPr>
          <p:cNvSpPr txBox="1">
            <a:spLocks/>
          </p:cNvSpPr>
          <p:nvPr/>
        </p:nvSpPr>
        <p:spPr>
          <a:xfrm>
            <a:off x="372975" y="366727"/>
            <a:ext cx="1868519" cy="965362"/>
          </a:xfrm>
          <a:prstGeom prst="rect">
            <a:avLst/>
          </a:prstGeom>
        </p:spPr>
        <p:txBody>
          <a:bodyPr>
            <a:normAutofit/>
          </a:bodyPr>
          <a:lstStyle>
            <a:lvl1pPr algn="l" rtl="0" eaLnBrk="1" fontAlgn="base" hangingPunct="1">
              <a:lnSpc>
                <a:spcPct val="90000"/>
              </a:lnSpc>
              <a:spcBef>
                <a:spcPct val="0"/>
              </a:spcBef>
              <a:spcAft>
                <a:spcPct val="0"/>
              </a:spcAft>
              <a:defRPr sz="3600" b="1" i="0">
                <a:solidFill>
                  <a:srgbClr val="095495"/>
                </a:solidFill>
                <a:latin typeface="Helvetica Neue" charset="0"/>
                <a:ea typeface="Helvetica Neue" charset="0"/>
                <a:cs typeface="Helvetica Neue" charset="0"/>
              </a:defRPr>
            </a:lvl1pPr>
            <a:lvl2pPr algn="l" rtl="0" eaLnBrk="1" fontAlgn="base" hangingPunct="1">
              <a:spcBef>
                <a:spcPct val="0"/>
              </a:spcBef>
              <a:spcAft>
                <a:spcPct val="0"/>
              </a:spcAft>
              <a:defRPr sz="2800">
                <a:solidFill>
                  <a:srgbClr val="00338D"/>
                </a:solidFill>
                <a:latin typeface="Arial" charset="0"/>
                <a:ea typeface="ヒラギノ角ゴ Pro W3" charset="0"/>
                <a:cs typeface="ヒラギノ角ゴ Pro W3" charset="0"/>
              </a:defRPr>
            </a:lvl2pPr>
            <a:lvl3pPr algn="l" rtl="0" eaLnBrk="1" fontAlgn="base" hangingPunct="1">
              <a:spcBef>
                <a:spcPct val="0"/>
              </a:spcBef>
              <a:spcAft>
                <a:spcPct val="0"/>
              </a:spcAft>
              <a:defRPr sz="2800">
                <a:solidFill>
                  <a:srgbClr val="00338D"/>
                </a:solidFill>
                <a:latin typeface="Arial" charset="0"/>
                <a:ea typeface="ヒラギノ角ゴ Pro W3" charset="0"/>
                <a:cs typeface="ヒラギノ角ゴ Pro W3" charset="0"/>
              </a:defRPr>
            </a:lvl3pPr>
            <a:lvl4pPr algn="l" rtl="0" eaLnBrk="1" fontAlgn="base" hangingPunct="1">
              <a:spcBef>
                <a:spcPct val="0"/>
              </a:spcBef>
              <a:spcAft>
                <a:spcPct val="0"/>
              </a:spcAft>
              <a:defRPr sz="2800">
                <a:solidFill>
                  <a:srgbClr val="00338D"/>
                </a:solidFill>
                <a:latin typeface="Arial" charset="0"/>
                <a:ea typeface="ヒラギノ角ゴ Pro W3" charset="0"/>
                <a:cs typeface="ヒラギノ角ゴ Pro W3" charset="0"/>
              </a:defRPr>
            </a:lvl4pPr>
            <a:lvl5pPr algn="l" rtl="0" eaLnBrk="1" fontAlgn="base" hangingPunct="1">
              <a:spcBef>
                <a:spcPct val="0"/>
              </a:spcBef>
              <a:spcAft>
                <a:spcPct val="0"/>
              </a:spcAft>
              <a:defRPr sz="2800">
                <a:solidFill>
                  <a:srgbClr val="00338D"/>
                </a:solidFill>
                <a:latin typeface="Arial" charset="0"/>
                <a:ea typeface="ヒラギノ角ゴ Pro W3" charset="0"/>
                <a:cs typeface="ヒラギノ角ゴ Pro W3" charset="0"/>
              </a:defRPr>
            </a:lvl5pPr>
            <a:lvl6pPr marL="457189" algn="l" rtl="0" eaLnBrk="1" fontAlgn="base" hangingPunct="1">
              <a:spcBef>
                <a:spcPct val="0"/>
              </a:spcBef>
              <a:spcAft>
                <a:spcPct val="0"/>
              </a:spcAft>
              <a:defRPr sz="2400">
                <a:solidFill>
                  <a:schemeClr val="tx2"/>
                </a:solidFill>
                <a:latin typeface="Arial" charset="0"/>
              </a:defRPr>
            </a:lvl6pPr>
            <a:lvl7pPr marL="914377" algn="l" rtl="0" eaLnBrk="1" fontAlgn="base" hangingPunct="1">
              <a:spcBef>
                <a:spcPct val="0"/>
              </a:spcBef>
              <a:spcAft>
                <a:spcPct val="0"/>
              </a:spcAft>
              <a:defRPr sz="2400">
                <a:solidFill>
                  <a:schemeClr val="tx2"/>
                </a:solidFill>
                <a:latin typeface="Arial" charset="0"/>
              </a:defRPr>
            </a:lvl7pPr>
            <a:lvl8pPr marL="1371566" algn="l" rtl="0" eaLnBrk="1" fontAlgn="base" hangingPunct="1">
              <a:spcBef>
                <a:spcPct val="0"/>
              </a:spcBef>
              <a:spcAft>
                <a:spcPct val="0"/>
              </a:spcAft>
              <a:defRPr sz="2400">
                <a:solidFill>
                  <a:schemeClr val="tx2"/>
                </a:solidFill>
                <a:latin typeface="Arial" charset="0"/>
              </a:defRPr>
            </a:lvl8pPr>
            <a:lvl9pPr marL="1828754" algn="l" rtl="0" eaLnBrk="1" fontAlgn="base" hangingPunct="1">
              <a:spcBef>
                <a:spcPct val="0"/>
              </a:spcBef>
              <a:spcAft>
                <a:spcPct val="0"/>
              </a:spcAft>
              <a:defRPr sz="2400">
                <a:solidFill>
                  <a:schemeClr val="tx2"/>
                </a:solidFill>
                <a:latin typeface="Arial" charset="0"/>
              </a:defRPr>
            </a:lvl9pPr>
          </a:lstStyle>
          <a:p>
            <a:r>
              <a:rPr lang="fr-FR" sz="1600" dirty="0">
                <a:solidFill>
                  <a:srgbClr val="EBB700"/>
                </a:solidFill>
              </a:rPr>
              <a:t>Étapes suivantes</a:t>
            </a:r>
          </a:p>
        </p:txBody>
      </p:sp>
      <p:sp>
        <p:nvSpPr>
          <p:cNvPr id="7" name="Body Copy">
            <a:extLst>
              <a:ext uri="{FF2B5EF4-FFF2-40B4-BE49-F238E27FC236}">
                <a16:creationId xmlns:a16="http://schemas.microsoft.com/office/drawing/2014/main" id="{90080B9E-C426-BF41-B08F-C2859FA9C036}"/>
              </a:ext>
            </a:extLst>
          </p:cNvPr>
          <p:cNvSpPr txBox="1">
            <a:spLocks/>
          </p:cNvSpPr>
          <p:nvPr/>
        </p:nvSpPr>
        <p:spPr>
          <a:xfrm>
            <a:off x="2907733" y="1931246"/>
            <a:ext cx="8875358" cy="4241801"/>
          </a:xfrm>
          <a:prstGeom prst="rect">
            <a:avLst/>
          </a:prstGeom>
        </p:spPr>
        <p:txBody>
          <a:bodyPr/>
          <a:lstStyle>
            <a:lvl1pPr marL="0" indent="0" algn="l" rtl="0" eaLnBrk="1" fontAlgn="base" hangingPunct="1">
              <a:spcBef>
                <a:spcPct val="20000"/>
              </a:spcBef>
              <a:spcAft>
                <a:spcPct val="0"/>
              </a:spcAft>
              <a:buFont typeface="Arial" pitchFamily="34" charset="0"/>
              <a:buNone/>
              <a:defRPr sz="2000">
                <a:solidFill>
                  <a:schemeClr val="tx1"/>
                </a:solidFill>
                <a:latin typeface="Arial" panose="020B0604020202020204" pitchFamily="34" charset="0"/>
                <a:ea typeface="ヒラギノ角ゴ Pro W3" charset="0"/>
                <a:cs typeface="Arial" panose="020B0604020202020204" pitchFamily="34" charset="0"/>
              </a:defRPr>
            </a:lvl1pPr>
            <a:lvl2pPr marL="519099" indent="0" algn="l" rtl="0" eaLnBrk="1" fontAlgn="base" hangingPunct="1">
              <a:spcBef>
                <a:spcPct val="20000"/>
              </a:spcBef>
              <a:spcAft>
                <a:spcPct val="0"/>
              </a:spcAft>
              <a:buFont typeface="Segoe UI" panose="020B0502040204020203" pitchFamily="34" charset="0"/>
              <a:buNone/>
              <a:defRPr sz="2000">
                <a:solidFill>
                  <a:schemeClr val="tx1"/>
                </a:solidFill>
                <a:latin typeface="Arial" panose="020B0604020202020204" pitchFamily="34" charset="0"/>
                <a:ea typeface="ヒラギノ角ゴ Pro W3" charset="0"/>
                <a:cs typeface="Arial" panose="020B0604020202020204" pitchFamily="34" charset="0"/>
              </a:defRPr>
            </a:lvl2pPr>
            <a:lvl3pPr marL="914377" indent="0" algn="l" rtl="0" eaLnBrk="1" fontAlgn="base" hangingPunct="1">
              <a:spcBef>
                <a:spcPct val="20000"/>
              </a:spcBef>
              <a:spcAft>
                <a:spcPct val="0"/>
              </a:spcAft>
              <a:buFont typeface="Arial" panose="020B0604020202020204" pitchFamily="34" charset="0"/>
              <a:buNone/>
              <a:defRPr sz="2000">
                <a:solidFill>
                  <a:schemeClr val="tx1"/>
                </a:solidFill>
                <a:latin typeface="Arial" panose="020B0604020202020204" pitchFamily="34" charset="0"/>
                <a:ea typeface="ヒラギノ角ゴ Pro W3" charset="0"/>
                <a:cs typeface="Arial" panose="020B0604020202020204" pitchFamily="34" charset="0"/>
              </a:defRPr>
            </a:lvl3pPr>
            <a:lvl4pPr marL="1371565" indent="0" algn="l" rtl="0" eaLnBrk="1" fontAlgn="base" hangingPunct="1">
              <a:spcBef>
                <a:spcPct val="20000"/>
              </a:spcBef>
              <a:spcAft>
                <a:spcPct val="0"/>
              </a:spcAft>
              <a:buFont typeface="Arial" pitchFamily="34" charset="0"/>
              <a:buNone/>
              <a:defRPr sz="2000">
                <a:solidFill>
                  <a:schemeClr val="tx1"/>
                </a:solidFill>
                <a:latin typeface="+mn-lt"/>
                <a:ea typeface="ヒラギノ角ゴ Pro W3" charset="0"/>
              </a:defRPr>
            </a:lvl4pPr>
            <a:lvl5pPr marL="1828755" indent="0" algn="l" rtl="0" eaLnBrk="1" fontAlgn="base" hangingPunct="1">
              <a:spcBef>
                <a:spcPct val="20000"/>
              </a:spcBef>
              <a:spcAft>
                <a:spcPct val="0"/>
              </a:spcAft>
              <a:buFont typeface="Arial" pitchFamily="34" charset="0"/>
              <a:buNone/>
              <a:defRPr sz="2000">
                <a:solidFill>
                  <a:schemeClr val="tx1"/>
                </a:solidFill>
                <a:latin typeface="+mn-lt"/>
                <a:ea typeface="ヒラギノ角ゴ Pro W3" charset="0"/>
              </a:defRPr>
            </a:lvl5pPr>
            <a:lvl6pPr marL="2285943" algn="l" rtl="0" eaLnBrk="1" fontAlgn="base" hangingPunct="1">
              <a:spcBef>
                <a:spcPct val="20000"/>
              </a:spcBef>
              <a:spcAft>
                <a:spcPct val="0"/>
              </a:spcAft>
              <a:buChar char="»"/>
              <a:defRPr sz="2400">
                <a:solidFill>
                  <a:schemeClr val="tx1"/>
                </a:solidFill>
                <a:latin typeface="+mn-lt"/>
              </a:defRPr>
            </a:lvl6pPr>
            <a:lvl7pPr marL="2743131" algn="l" rtl="0" eaLnBrk="1" fontAlgn="base" hangingPunct="1">
              <a:spcBef>
                <a:spcPct val="20000"/>
              </a:spcBef>
              <a:spcAft>
                <a:spcPct val="0"/>
              </a:spcAft>
              <a:buChar char="»"/>
              <a:defRPr sz="2400">
                <a:solidFill>
                  <a:schemeClr val="tx1"/>
                </a:solidFill>
                <a:latin typeface="+mn-lt"/>
              </a:defRPr>
            </a:lvl7pPr>
            <a:lvl8pPr marL="3200320" algn="l" rtl="0" eaLnBrk="1" fontAlgn="base" hangingPunct="1">
              <a:spcBef>
                <a:spcPct val="20000"/>
              </a:spcBef>
              <a:spcAft>
                <a:spcPct val="0"/>
              </a:spcAft>
              <a:buChar char="»"/>
              <a:defRPr sz="2400">
                <a:solidFill>
                  <a:schemeClr val="tx1"/>
                </a:solidFill>
                <a:latin typeface="+mn-lt"/>
              </a:defRPr>
            </a:lvl8pPr>
            <a:lvl9pPr marL="3657509" algn="l" rtl="0" eaLnBrk="1" fontAlgn="base" hangingPunct="1">
              <a:spcBef>
                <a:spcPct val="20000"/>
              </a:spcBef>
              <a:spcAft>
                <a:spcPct val="0"/>
              </a:spcAft>
              <a:buChar char="»"/>
              <a:defRPr sz="2400">
                <a:solidFill>
                  <a:schemeClr val="tx1"/>
                </a:solidFill>
                <a:latin typeface="+mn-lt"/>
              </a:defRPr>
            </a:lvl9pPr>
          </a:lstStyle>
          <a:p>
            <a:r>
              <a:rPr lang="fr-FR" sz="1800">
                <a:solidFill>
                  <a:srgbClr val="55565A"/>
                </a:solidFill>
              </a:rPr>
              <a:t>[Saisir des informations sur la façon dont les nouveaux membres et membres potentiels peuvent partager leurs idée et s’impliquer dans les actions de votre club au plan local]</a:t>
            </a:r>
          </a:p>
        </p:txBody>
      </p:sp>
      <p:sp>
        <p:nvSpPr>
          <p:cNvPr id="9" name="Page Number - Blue">
            <a:extLst>
              <a:ext uri="{FF2B5EF4-FFF2-40B4-BE49-F238E27FC236}">
                <a16:creationId xmlns:a16="http://schemas.microsoft.com/office/drawing/2014/main" id="{CA5AE81C-B0D0-1E47-8317-079D20240D3E}"/>
              </a:ext>
            </a:extLst>
          </p:cNvPr>
          <p:cNvSpPr txBox="1">
            <a:spLocks noChangeArrowheads="1"/>
          </p:cNvSpPr>
          <p:nvPr/>
        </p:nvSpPr>
        <p:spPr bwMode="auto">
          <a:xfrm>
            <a:off x="11537156" y="6400725"/>
            <a:ext cx="654844" cy="4572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nchor="t">
            <a:noAutofit/>
          </a:bodyPr>
          <a:lstStyle>
            <a:lvl1pPr>
              <a:defRPr>
                <a:solidFill>
                  <a:schemeClr val="tx1"/>
                </a:solidFill>
                <a:latin typeface="Arial" charset="0"/>
                <a:ea typeface="ヒラギノ角ゴ Pro W3" charset="0"/>
                <a:cs typeface="ヒラギノ角ゴ Pro W3" charset="0"/>
              </a:defRPr>
            </a:lvl1pPr>
            <a:lvl2pPr marL="742950" indent="-285750">
              <a:defRPr>
                <a:solidFill>
                  <a:schemeClr val="tx1"/>
                </a:solidFill>
                <a:latin typeface="Arial" charset="0"/>
                <a:ea typeface="ヒラギノ角ゴ Pro W3" charset="0"/>
              </a:defRPr>
            </a:lvl2pPr>
            <a:lvl3pPr marL="1143000" indent="-228600">
              <a:defRPr>
                <a:solidFill>
                  <a:schemeClr val="tx1"/>
                </a:solidFill>
                <a:latin typeface="Arial" charset="0"/>
                <a:ea typeface="ヒラギノ角ゴ Pro W3" charset="0"/>
              </a:defRPr>
            </a:lvl3pPr>
            <a:lvl4pPr marL="1600200" indent="-228600">
              <a:defRPr>
                <a:solidFill>
                  <a:schemeClr val="tx1"/>
                </a:solidFill>
                <a:latin typeface="Arial" charset="0"/>
                <a:ea typeface="ヒラギノ角ゴ Pro W3" charset="0"/>
              </a:defRPr>
            </a:lvl4pPr>
            <a:lvl5pPr marL="2057400" indent="-228600">
              <a:defRPr>
                <a:solidFill>
                  <a:schemeClr val="tx1"/>
                </a:solidFill>
                <a:latin typeface="Arial" charset="0"/>
                <a:ea typeface="ヒラギノ角ゴ Pro W3" charset="0"/>
              </a:defRPr>
            </a:lvl5pPr>
            <a:lvl6pPr marL="2514600" indent="-228600" fontAlgn="base">
              <a:spcBef>
                <a:spcPct val="0"/>
              </a:spcBef>
              <a:spcAft>
                <a:spcPct val="0"/>
              </a:spcAft>
              <a:defRPr>
                <a:solidFill>
                  <a:schemeClr val="tx1"/>
                </a:solidFill>
                <a:latin typeface="Arial" charset="0"/>
                <a:ea typeface="ヒラギノ角ゴ Pro W3" charset="0"/>
              </a:defRPr>
            </a:lvl6pPr>
            <a:lvl7pPr marL="2971800" indent="-228600" fontAlgn="base">
              <a:spcBef>
                <a:spcPct val="0"/>
              </a:spcBef>
              <a:spcAft>
                <a:spcPct val="0"/>
              </a:spcAft>
              <a:defRPr>
                <a:solidFill>
                  <a:schemeClr val="tx1"/>
                </a:solidFill>
                <a:latin typeface="Arial" charset="0"/>
                <a:ea typeface="ヒラギノ角ゴ Pro W3" charset="0"/>
              </a:defRPr>
            </a:lvl7pPr>
            <a:lvl8pPr marL="3429000" indent="-228600" fontAlgn="base">
              <a:spcBef>
                <a:spcPct val="0"/>
              </a:spcBef>
              <a:spcAft>
                <a:spcPct val="0"/>
              </a:spcAft>
              <a:defRPr>
                <a:solidFill>
                  <a:schemeClr val="tx1"/>
                </a:solidFill>
                <a:latin typeface="Arial" charset="0"/>
                <a:ea typeface="ヒラギノ角ゴ Pro W3" charset="0"/>
              </a:defRPr>
            </a:lvl8pPr>
            <a:lvl9pPr marL="3886200" indent="-228600" fontAlgn="base">
              <a:spcBef>
                <a:spcPct val="0"/>
              </a:spcBef>
              <a:spcAft>
                <a:spcPct val="0"/>
              </a:spcAft>
              <a:defRPr>
                <a:solidFill>
                  <a:schemeClr val="tx1"/>
                </a:solidFill>
                <a:latin typeface="Arial" charset="0"/>
                <a:ea typeface="ヒラギノ角ゴ Pro W3" charset="0"/>
              </a:defRPr>
            </a:lvl9pPr>
          </a:lstStyle>
          <a:p>
            <a:pPr eaLnBrk="0" hangingPunct="0">
              <a:spcBef>
                <a:spcPct val="50000"/>
              </a:spcBef>
              <a:defRPr/>
            </a:pPr>
            <a:fld id="{CD81962F-67D4-FD44-86D5-55EBF96E0DB7}" type="slidenum">
              <a:rPr lang="en-US" sz="1000" smtClean="0">
                <a:solidFill>
                  <a:schemeClr val="bg1"/>
                </a:solidFill>
              </a:rPr>
              <a:pPr eaLnBrk="0" hangingPunct="0">
                <a:spcBef>
                  <a:spcPct val="50000"/>
                </a:spcBef>
                <a:defRPr/>
              </a:pPr>
              <a:t>15</a:t>
            </a:fld>
            <a:endParaRPr lang="en-US" sz="1000">
              <a:solidFill>
                <a:schemeClr val="bg1"/>
              </a:solidFill>
            </a:endParaRPr>
          </a:p>
        </p:txBody>
      </p:sp>
      <p:sp>
        <p:nvSpPr>
          <p:cNvPr id="15" name="Yellow Bar">
            <a:extLst>
              <a:ext uri="{FF2B5EF4-FFF2-40B4-BE49-F238E27FC236}">
                <a16:creationId xmlns:a16="http://schemas.microsoft.com/office/drawing/2014/main" id="{E51C4DA4-A142-A94A-BC66-DF4ADD1F27BE}"/>
              </a:ext>
            </a:extLst>
          </p:cNvPr>
          <p:cNvSpPr/>
          <p:nvPr/>
        </p:nvSpPr>
        <p:spPr>
          <a:xfrm>
            <a:off x="3029000" y="1673352"/>
            <a:ext cx="2926080" cy="61227"/>
          </a:xfrm>
          <a:prstGeom prst="rect">
            <a:avLst/>
          </a:prstGeom>
          <a:solidFill>
            <a:srgbClr val="EBB700"/>
          </a:solidFill>
          <a:ln>
            <a:noFill/>
          </a:ln>
          <a:effectLst/>
        </p:spPr>
        <p:style>
          <a:lnRef idx="1">
            <a:schemeClr val="accent1"/>
          </a:lnRef>
          <a:fillRef idx="3">
            <a:schemeClr val="accent1"/>
          </a:fillRef>
          <a:effectRef idx="2">
            <a:schemeClr val="accent1"/>
          </a:effectRef>
          <a:fontRef idx="minor">
            <a:schemeClr val="lt1"/>
          </a:fontRef>
        </p:style>
        <p:txBody>
          <a:bodyPr lIns="94685" tIns="47343" rIns="94685" bIns="47343" rtlCol="0" anchor="ctr"/>
          <a:lstStyle/>
          <a:p>
            <a:pPr algn="ctr"/>
            <a:r>
              <a:rPr lang="fr-FR">
                <a:latin typeface="Arial" charset="0"/>
                <a:ea typeface="Arial" charset="0"/>
                <a:cs typeface="Arial" charset="0"/>
              </a:rPr>
              <a:t> </a:t>
            </a:r>
          </a:p>
        </p:txBody>
      </p:sp>
      <p:sp>
        <p:nvSpPr>
          <p:cNvPr id="16" name="Headline">
            <a:extLst>
              <a:ext uri="{FF2B5EF4-FFF2-40B4-BE49-F238E27FC236}">
                <a16:creationId xmlns:a16="http://schemas.microsoft.com/office/drawing/2014/main" id="{72B3B5E6-BE17-924E-B9FE-B2A587D5C568}"/>
              </a:ext>
            </a:extLst>
          </p:cNvPr>
          <p:cNvSpPr txBox="1">
            <a:spLocks/>
          </p:cNvSpPr>
          <p:nvPr/>
        </p:nvSpPr>
        <p:spPr>
          <a:xfrm>
            <a:off x="2918935" y="987288"/>
            <a:ext cx="8373905" cy="533400"/>
          </a:xfrm>
          <a:prstGeom prst="rect">
            <a:avLst/>
          </a:prstGeom>
        </p:spPr>
        <p:txBody>
          <a:bodyPr>
            <a:normAutofit/>
          </a:bodyPr>
          <a:lstStyle>
            <a:lvl1pPr algn="l" rtl="0" eaLnBrk="1" fontAlgn="base" hangingPunct="1">
              <a:lnSpc>
                <a:spcPct val="90000"/>
              </a:lnSpc>
              <a:spcBef>
                <a:spcPct val="0"/>
              </a:spcBef>
              <a:spcAft>
                <a:spcPct val="0"/>
              </a:spcAft>
              <a:defRPr sz="3600" b="1" i="0">
                <a:solidFill>
                  <a:srgbClr val="095495"/>
                </a:solidFill>
                <a:latin typeface="Helvetica Neue" charset="0"/>
                <a:ea typeface="Helvetica Neue" charset="0"/>
                <a:cs typeface="Helvetica Neue" charset="0"/>
              </a:defRPr>
            </a:lvl1pPr>
            <a:lvl2pPr algn="l" rtl="0" eaLnBrk="1" fontAlgn="base" hangingPunct="1">
              <a:spcBef>
                <a:spcPct val="0"/>
              </a:spcBef>
              <a:spcAft>
                <a:spcPct val="0"/>
              </a:spcAft>
              <a:defRPr sz="2800">
                <a:solidFill>
                  <a:srgbClr val="00338D"/>
                </a:solidFill>
                <a:latin typeface="Arial" charset="0"/>
                <a:ea typeface="ヒラギノ角ゴ Pro W3" charset="0"/>
                <a:cs typeface="ヒラギノ角ゴ Pro W3" charset="0"/>
              </a:defRPr>
            </a:lvl2pPr>
            <a:lvl3pPr algn="l" rtl="0" eaLnBrk="1" fontAlgn="base" hangingPunct="1">
              <a:spcBef>
                <a:spcPct val="0"/>
              </a:spcBef>
              <a:spcAft>
                <a:spcPct val="0"/>
              </a:spcAft>
              <a:defRPr sz="2800">
                <a:solidFill>
                  <a:srgbClr val="00338D"/>
                </a:solidFill>
                <a:latin typeface="Arial" charset="0"/>
                <a:ea typeface="ヒラギノ角ゴ Pro W3" charset="0"/>
                <a:cs typeface="ヒラギノ角ゴ Pro W3" charset="0"/>
              </a:defRPr>
            </a:lvl3pPr>
            <a:lvl4pPr algn="l" rtl="0" eaLnBrk="1" fontAlgn="base" hangingPunct="1">
              <a:spcBef>
                <a:spcPct val="0"/>
              </a:spcBef>
              <a:spcAft>
                <a:spcPct val="0"/>
              </a:spcAft>
              <a:defRPr sz="2800">
                <a:solidFill>
                  <a:srgbClr val="00338D"/>
                </a:solidFill>
                <a:latin typeface="Arial" charset="0"/>
                <a:ea typeface="ヒラギノ角ゴ Pro W3" charset="0"/>
                <a:cs typeface="ヒラギノ角ゴ Pro W3" charset="0"/>
              </a:defRPr>
            </a:lvl4pPr>
            <a:lvl5pPr algn="l" rtl="0" eaLnBrk="1" fontAlgn="base" hangingPunct="1">
              <a:spcBef>
                <a:spcPct val="0"/>
              </a:spcBef>
              <a:spcAft>
                <a:spcPct val="0"/>
              </a:spcAft>
              <a:defRPr sz="2800">
                <a:solidFill>
                  <a:srgbClr val="00338D"/>
                </a:solidFill>
                <a:latin typeface="Arial" charset="0"/>
                <a:ea typeface="ヒラギノ角ゴ Pro W3" charset="0"/>
                <a:cs typeface="ヒラギノ角ゴ Pro W3" charset="0"/>
              </a:defRPr>
            </a:lvl5pPr>
            <a:lvl6pPr marL="457189" algn="l" rtl="0" eaLnBrk="1" fontAlgn="base" hangingPunct="1">
              <a:spcBef>
                <a:spcPct val="0"/>
              </a:spcBef>
              <a:spcAft>
                <a:spcPct val="0"/>
              </a:spcAft>
              <a:defRPr sz="2400">
                <a:solidFill>
                  <a:schemeClr val="tx2"/>
                </a:solidFill>
                <a:latin typeface="Arial" charset="0"/>
              </a:defRPr>
            </a:lvl6pPr>
            <a:lvl7pPr marL="914377" algn="l" rtl="0" eaLnBrk="1" fontAlgn="base" hangingPunct="1">
              <a:spcBef>
                <a:spcPct val="0"/>
              </a:spcBef>
              <a:spcAft>
                <a:spcPct val="0"/>
              </a:spcAft>
              <a:defRPr sz="2400">
                <a:solidFill>
                  <a:schemeClr val="tx2"/>
                </a:solidFill>
                <a:latin typeface="Arial" charset="0"/>
              </a:defRPr>
            </a:lvl7pPr>
            <a:lvl8pPr marL="1371566" algn="l" rtl="0" eaLnBrk="1" fontAlgn="base" hangingPunct="1">
              <a:spcBef>
                <a:spcPct val="0"/>
              </a:spcBef>
              <a:spcAft>
                <a:spcPct val="0"/>
              </a:spcAft>
              <a:defRPr sz="2400">
                <a:solidFill>
                  <a:schemeClr val="tx2"/>
                </a:solidFill>
                <a:latin typeface="Arial" charset="0"/>
              </a:defRPr>
            </a:lvl8pPr>
            <a:lvl9pPr marL="1828754" algn="l" rtl="0" eaLnBrk="1" fontAlgn="base" hangingPunct="1">
              <a:spcBef>
                <a:spcPct val="0"/>
              </a:spcBef>
              <a:spcAft>
                <a:spcPct val="0"/>
              </a:spcAft>
              <a:defRPr sz="2400">
                <a:solidFill>
                  <a:schemeClr val="tx2"/>
                </a:solidFill>
                <a:latin typeface="Arial" charset="0"/>
              </a:defRPr>
            </a:lvl9pPr>
          </a:lstStyle>
          <a:p>
            <a:r>
              <a:rPr lang="fr-FR" sz="3200">
                <a:solidFill>
                  <a:srgbClr val="00338D"/>
                </a:solidFill>
              </a:rPr>
              <a:t>Impliquez-vous !</a:t>
            </a:r>
          </a:p>
        </p:txBody>
      </p:sp>
      <p:pic>
        <p:nvPicPr>
          <p:cNvPr id="12" name="Emblem - Black">
            <a:extLst>
              <a:ext uri="{FF2B5EF4-FFF2-40B4-BE49-F238E27FC236}">
                <a16:creationId xmlns:a16="http://schemas.microsoft.com/office/drawing/2014/main" id="{23B94238-2C4D-3849-A30D-49E7CA877EE4}"/>
              </a:ext>
            </a:extLst>
          </p:cNvPr>
          <p:cNvPicPr>
            <a:picLocks noChangeAspect="1"/>
          </p:cNvPicPr>
          <p:nvPr/>
        </p:nvPicPr>
        <p:blipFill rotWithShape="1">
          <a:blip r:embed="rId2">
            <a:alphaModFix amt="1000"/>
          </a:blip>
          <a:srcRect r="22250" b="12347"/>
          <a:stretch/>
        </p:blipFill>
        <p:spPr>
          <a:xfrm>
            <a:off x="6999111" y="1311075"/>
            <a:ext cx="5192890" cy="5546926"/>
          </a:xfrm>
          <a:prstGeom prst="rect">
            <a:avLst/>
          </a:prstGeom>
        </p:spPr>
      </p:pic>
    </p:spTree>
    <p:extLst>
      <p:ext uri="{BB962C8B-B14F-4D97-AF65-F5344CB8AC3E}">
        <p14:creationId xmlns:p14="http://schemas.microsoft.com/office/powerpoint/2010/main" val="17994510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Background - Image">
            <a:extLst>
              <a:ext uri="{FF2B5EF4-FFF2-40B4-BE49-F238E27FC236}">
                <a16:creationId xmlns:a16="http://schemas.microsoft.com/office/drawing/2014/main" id="{4972701C-247A-3448-8A68-1078D203BFA0}"/>
              </a:ext>
            </a:extLst>
          </p:cNvPr>
          <p:cNvPicPr>
            <a:picLocks noChangeAspect="1"/>
          </p:cNvPicPr>
          <p:nvPr/>
        </p:nvPicPr>
        <p:blipFill>
          <a:blip r:embed="rId2"/>
          <a:stretch>
            <a:fillRect/>
          </a:stretch>
        </p:blipFill>
        <p:spPr>
          <a:xfrm>
            <a:off x="0" y="0"/>
            <a:ext cx="12192000" cy="6858000"/>
          </a:xfrm>
          <a:prstGeom prst="rect">
            <a:avLst/>
          </a:prstGeom>
        </p:spPr>
      </p:pic>
      <p:sp>
        <p:nvSpPr>
          <p:cNvPr id="11" name="Background - Overlay">
            <a:extLst>
              <a:ext uri="{FF2B5EF4-FFF2-40B4-BE49-F238E27FC236}">
                <a16:creationId xmlns:a16="http://schemas.microsoft.com/office/drawing/2014/main" id="{FE160F02-72FD-634C-A0E2-F170E78E8F17}"/>
              </a:ext>
            </a:extLst>
          </p:cNvPr>
          <p:cNvSpPr/>
          <p:nvPr/>
        </p:nvSpPr>
        <p:spPr>
          <a:xfrm>
            <a:off x="-3" y="0"/>
            <a:ext cx="12192000" cy="6858000"/>
          </a:xfrm>
          <a:prstGeom prst="rect">
            <a:avLst/>
          </a:prstGeom>
          <a:solidFill>
            <a:schemeClr val="tx1">
              <a:lumMod val="5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4685" tIns="47343" rIns="94685" bIns="47343" rtlCol="0" anchor="ctr"/>
          <a:lstStyle/>
          <a:p>
            <a:pPr algn="ctr"/>
            <a:endParaRPr lang="en-US" dirty="0">
              <a:solidFill>
                <a:schemeClr val="lt1">
                  <a:alpha val="44000"/>
                </a:schemeClr>
              </a:solidFill>
            </a:endParaRPr>
          </a:p>
        </p:txBody>
      </p:sp>
      <p:pic>
        <p:nvPicPr>
          <p:cNvPr id="4" name="Emblem - White" descr="lionlogo_white.ep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28610" y="1295401"/>
            <a:ext cx="1751259" cy="1708355"/>
          </a:xfrm>
          <a:prstGeom prst="rect">
            <a:avLst/>
          </a:prstGeom>
        </p:spPr>
      </p:pic>
      <p:sp>
        <p:nvSpPr>
          <p:cNvPr id="5" name="Headline"/>
          <p:cNvSpPr txBox="1">
            <a:spLocks/>
          </p:cNvSpPr>
          <p:nvPr/>
        </p:nvSpPr>
        <p:spPr>
          <a:xfrm>
            <a:off x="2238249" y="3034905"/>
            <a:ext cx="7772400" cy="1920033"/>
          </a:xfrm>
          <a:prstGeom prst="rect">
            <a:avLst/>
          </a:prstGeom>
        </p:spPr>
        <p:txBody>
          <a:bodyPr vert="horz" lIns="81527" tIns="40763" rIns="81527" bIns="40763" rtlCol="0" anchor="ctr">
            <a:noAutofit/>
          </a:bodyPr>
          <a:lstStyle>
            <a:lvl1pPr algn="ctr" defTabSz="407690" rtl="0" eaLnBrk="1" latinLnBrk="0" hangingPunct="1">
              <a:spcBef>
                <a:spcPct val="0"/>
              </a:spcBef>
              <a:buNone/>
              <a:defRPr sz="2200" kern="1200">
                <a:solidFill>
                  <a:schemeClr val="bg2"/>
                </a:solidFill>
                <a:latin typeface="Open Sans"/>
                <a:ea typeface="+mj-ea"/>
                <a:cs typeface="Open Sans"/>
              </a:defRPr>
            </a:lvl1pPr>
          </a:lstStyle>
          <a:p>
            <a:pPr>
              <a:lnSpc>
                <a:spcPct val="80000"/>
              </a:lnSpc>
              <a:spcAft>
                <a:spcPts val="600"/>
              </a:spcAft>
            </a:pPr>
            <a:r>
              <a:rPr lang="fr-FR" sz="4800" b="1" dirty="0">
                <a:solidFill>
                  <a:schemeClr val="bg1"/>
                </a:solidFill>
                <a:latin typeface="Helvetica Neue" charset="0"/>
                <a:ea typeface="Helvetica Neue" charset="0"/>
                <a:cs typeface="Helvetica Neue" charset="0"/>
              </a:rPr>
              <a:t>Merci !</a:t>
            </a:r>
          </a:p>
        </p:txBody>
      </p:sp>
      <p:sp>
        <p:nvSpPr>
          <p:cNvPr id="6" name="Gold Bar"/>
          <p:cNvSpPr/>
          <p:nvPr/>
        </p:nvSpPr>
        <p:spPr>
          <a:xfrm>
            <a:off x="5379111" y="3321604"/>
            <a:ext cx="1450259" cy="72760"/>
          </a:xfrm>
          <a:prstGeom prst="rect">
            <a:avLst/>
          </a:prstGeom>
          <a:solidFill>
            <a:srgbClr val="FBC608"/>
          </a:solidFill>
          <a:ln>
            <a:noFill/>
          </a:ln>
          <a:effectLst/>
        </p:spPr>
        <p:style>
          <a:lnRef idx="1">
            <a:schemeClr val="accent1"/>
          </a:lnRef>
          <a:fillRef idx="3">
            <a:schemeClr val="accent1"/>
          </a:fillRef>
          <a:effectRef idx="2">
            <a:schemeClr val="accent1"/>
          </a:effectRef>
          <a:fontRef idx="minor">
            <a:schemeClr val="lt1"/>
          </a:fontRef>
        </p:style>
        <p:txBody>
          <a:bodyPr lIns="94671" tIns="47336" rIns="94671" bIns="47336" rtlCol="0" anchor="ctr"/>
          <a:lstStyle/>
          <a:p>
            <a:pPr algn="ctr"/>
            <a:endParaRPr lang="en-US"/>
          </a:p>
        </p:txBody>
      </p:sp>
      <p:sp>
        <p:nvSpPr>
          <p:cNvPr id="7" name="Copyright"/>
          <p:cNvSpPr txBox="1"/>
          <p:nvPr/>
        </p:nvSpPr>
        <p:spPr>
          <a:xfrm>
            <a:off x="4396092" y="6231449"/>
            <a:ext cx="3399810" cy="338554"/>
          </a:xfrm>
          <a:prstGeom prst="rect">
            <a:avLst/>
          </a:prstGeom>
          <a:noFill/>
        </p:spPr>
        <p:txBody>
          <a:bodyPr wrap="square" rtlCol="0">
            <a:spAutoFit/>
          </a:bodyPr>
          <a:lstStyle/>
          <a:p>
            <a:pPr algn="ctr"/>
            <a:r>
              <a:rPr lang="fr-FR" sz="1600" b="1">
                <a:solidFill>
                  <a:schemeClr val="bg1"/>
                </a:solidFill>
              </a:rPr>
              <a:t>© 2019 Lions Clubs International</a:t>
            </a:r>
          </a:p>
        </p:txBody>
      </p:sp>
      <p:sp>
        <p:nvSpPr>
          <p:cNvPr id="12" name="Page Number - White">
            <a:extLst>
              <a:ext uri="{FF2B5EF4-FFF2-40B4-BE49-F238E27FC236}">
                <a16:creationId xmlns:a16="http://schemas.microsoft.com/office/drawing/2014/main" id="{7D11791B-A09B-C447-8C0A-F079F842B638}"/>
              </a:ext>
            </a:extLst>
          </p:cNvPr>
          <p:cNvSpPr txBox="1">
            <a:spLocks noChangeArrowheads="1"/>
          </p:cNvSpPr>
          <p:nvPr/>
        </p:nvSpPr>
        <p:spPr bwMode="auto">
          <a:xfrm>
            <a:off x="11537157" y="6400726"/>
            <a:ext cx="654844" cy="4572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nchor="t">
            <a:noAutofit/>
          </a:bodyPr>
          <a:lstStyle>
            <a:lvl1pPr>
              <a:defRPr>
                <a:solidFill>
                  <a:schemeClr val="tx1"/>
                </a:solidFill>
                <a:latin typeface="Arial" charset="0"/>
                <a:ea typeface="ヒラギノ角ゴ Pro W3" charset="0"/>
                <a:cs typeface="ヒラギノ角ゴ Pro W3" charset="0"/>
              </a:defRPr>
            </a:lvl1pPr>
            <a:lvl2pPr marL="742950" indent="-285750">
              <a:defRPr>
                <a:solidFill>
                  <a:schemeClr val="tx1"/>
                </a:solidFill>
                <a:latin typeface="Arial" charset="0"/>
                <a:ea typeface="ヒラギノ角ゴ Pro W3" charset="0"/>
              </a:defRPr>
            </a:lvl2pPr>
            <a:lvl3pPr marL="1143000" indent="-228600">
              <a:defRPr>
                <a:solidFill>
                  <a:schemeClr val="tx1"/>
                </a:solidFill>
                <a:latin typeface="Arial" charset="0"/>
                <a:ea typeface="ヒラギノ角ゴ Pro W3" charset="0"/>
              </a:defRPr>
            </a:lvl3pPr>
            <a:lvl4pPr marL="1600200" indent="-228600">
              <a:defRPr>
                <a:solidFill>
                  <a:schemeClr val="tx1"/>
                </a:solidFill>
                <a:latin typeface="Arial" charset="0"/>
                <a:ea typeface="ヒラギノ角ゴ Pro W3" charset="0"/>
              </a:defRPr>
            </a:lvl4pPr>
            <a:lvl5pPr marL="2057400" indent="-228600">
              <a:defRPr>
                <a:solidFill>
                  <a:schemeClr val="tx1"/>
                </a:solidFill>
                <a:latin typeface="Arial" charset="0"/>
                <a:ea typeface="ヒラギノ角ゴ Pro W3" charset="0"/>
              </a:defRPr>
            </a:lvl5pPr>
            <a:lvl6pPr marL="2514600" indent="-228600" fontAlgn="base">
              <a:spcBef>
                <a:spcPct val="0"/>
              </a:spcBef>
              <a:spcAft>
                <a:spcPct val="0"/>
              </a:spcAft>
              <a:defRPr>
                <a:solidFill>
                  <a:schemeClr val="tx1"/>
                </a:solidFill>
                <a:latin typeface="Arial" charset="0"/>
                <a:ea typeface="ヒラギノ角ゴ Pro W3" charset="0"/>
              </a:defRPr>
            </a:lvl6pPr>
            <a:lvl7pPr marL="2971800" indent="-228600" fontAlgn="base">
              <a:spcBef>
                <a:spcPct val="0"/>
              </a:spcBef>
              <a:spcAft>
                <a:spcPct val="0"/>
              </a:spcAft>
              <a:defRPr>
                <a:solidFill>
                  <a:schemeClr val="tx1"/>
                </a:solidFill>
                <a:latin typeface="Arial" charset="0"/>
                <a:ea typeface="ヒラギノ角ゴ Pro W3" charset="0"/>
              </a:defRPr>
            </a:lvl7pPr>
            <a:lvl8pPr marL="3429000" indent="-228600" fontAlgn="base">
              <a:spcBef>
                <a:spcPct val="0"/>
              </a:spcBef>
              <a:spcAft>
                <a:spcPct val="0"/>
              </a:spcAft>
              <a:defRPr>
                <a:solidFill>
                  <a:schemeClr val="tx1"/>
                </a:solidFill>
                <a:latin typeface="Arial" charset="0"/>
                <a:ea typeface="ヒラギノ角ゴ Pro W3" charset="0"/>
              </a:defRPr>
            </a:lvl8pPr>
            <a:lvl9pPr marL="3886200" indent="-228600" fontAlgn="base">
              <a:spcBef>
                <a:spcPct val="0"/>
              </a:spcBef>
              <a:spcAft>
                <a:spcPct val="0"/>
              </a:spcAft>
              <a:defRPr>
                <a:solidFill>
                  <a:schemeClr val="tx1"/>
                </a:solidFill>
                <a:latin typeface="Arial" charset="0"/>
                <a:ea typeface="ヒラギノ角ゴ Pro W3" charset="0"/>
              </a:defRPr>
            </a:lvl9pPr>
          </a:lstStyle>
          <a:p>
            <a:pPr eaLnBrk="0" hangingPunct="0">
              <a:spcBef>
                <a:spcPct val="50000"/>
              </a:spcBef>
              <a:defRPr/>
            </a:pPr>
            <a:fld id="{CD81962F-67D4-FD44-86D5-55EBF96E0DB7}" type="slidenum">
              <a:rPr lang="en-US" sz="1000" smtClean="0">
                <a:solidFill>
                  <a:schemeClr val="bg1"/>
                </a:solidFill>
              </a:rPr>
              <a:pPr eaLnBrk="0" hangingPunct="0">
                <a:spcBef>
                  <a:spcPct val="50000"/>
                </a:spcBef>
                <a:defRPr/>
              </a:pPr>
              <a:t>16</a:t>
            </a:fld>
            <a:endParaRPr lang="en-US" sz="1000">
              <a:solidFill>
                <a:schemeClr val="bg1"/>
              </a:solidFill>
            </a:endParaRPr>
          </a:p>
        </p:txBody>
      </p:sp>
    </p:spTree>
    <p:extLst>
      <p:ext uri="{BB962C8B-B14F-4D97-AF65-F5344CB8AC3E}">
        <p14:creationId xmlns:p14="http://schemas.microsoft.com/office/powerpoint/2010/main" val="15173653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Background - Solid">
            <a:extLst>
              <a:ext uri="{FF2B5EF4-FFF2-40B4-BE49-F238E27FC236}">
                <a16:creationId xmlns:a16="http://schemas.microsoft.com/office/drawing/2014/main" id="{8B319C34-80B6-1C42-9976-109BC3094FED}"/>
              </a:ext>
            </a:extLst>
          </p:cNvPr>
          <p:cNvSpPr/>
          <p:nvPr/>
        </p:nvSpPr>
        <p:spPr>
          <a:xfrm>
            <a:off x="0" y="0"/>
            <a:ext cx="12192000" cy="6858000"/>
          </a:xfrm>
          <a:prstGeom prst="rect">
            <a:avLst/>
          </a:prstGeom>
          <a:solidFill>
            <a:srgbClr val="0D2240"/>
          </a:solidFill>
          <a:ln>
            <a:noFill/>
          </a:ln>
        </p:spPr>
        <p:style>
          <a:lnRef idx="2">
            <a:schemeClr val="accent1">
              <a:shade val="50000"/>
            </a:schemeClr>
          </a:lnRef>
          <a:fillRef idx="1">
            <a:schemeClr val="accent1"/>
          </a:fillRef>
          <a:effectRef idx="0">
            <a:schemeClr val="accent1"/>
          </a:effectRef>
          <a:fontRef idx="minor">
            <a:schemeClr val="lt1"/>
          </a:fontRef>
        </p:style>
        <p:txBody>
          <a:bodyPr lIns="94685" tIns="47343" rIns="94685" bIns="47343" rtlCol="0" anchor="ctr"/>
          <a:lstStyle/>
          <a:p>
            <a:pPr algn="ctr"/>
            <a:endParaRPr lang="en-US" dirty="0">
              <a:solidFill>
                <a:schemeClr val="lt1">
                  <a:alpha val="44000"/>
                </a:schemeClr>
              </a:solidFill>
            </a:endParaRPr>
          </a:p>
        </p:txBody>
      </p:sp>
      <p:sp>
        <p:nvSpPr>
          <p:cNvPr id="9" name="Page Number - Blue">
            <a:extLst>
              <a:ext uri="{FF2B5EF4-FFF2-40B4-BE49-F238E27FC236}">
                <a16:creationId xmlns:a16="http://schemas.microsoft.com/office/drawing/2014/main" id="{CA5AE81C-B0D0-1E47-8317-079D20240D3E}"/>
              </a:ext>
            </a:extLst>
          </p:cNvPr>
          <p:cNvSpPr txBox="1">
            <a:spLocks noChangeArrowheads="1"/>
          </p:cNvSpPr>
          <p:nvPr/>
        </p:nvSpPr>
        <p:spPr bwMode="auto">
          <a:xfrm>
            <a:off x="11537156" y="6400725"/>
            <a:ext cx="654844" cy="4572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nchor="t">
            <a:noAutofit/>
          </a:bodyPr>
          <a:lstStyle>
            <a:lvl1pPr>
              <a:defRPr>
                <a:solidFill>
                  <a:schemeClr val="tx1"/>
                </a:solidFill>
                <a:latin typeface="Arial" charset="0"/>
                <a:ea typeface="ヒラギノ角ゴ Pro W3" charset="0"/>
                <a:cs typeface="ヒラギノ角ゴ Pro W3" charset="0"/>
              </a:defRPr>
            </a:lvl1pPr>
            <a:lvl2pPr marL="742950" indent="-285750">
              <a:defRPr>
                <a:solidFill>
                  <a:schemeClr val="tx1"/>
                </a:solidFill>
                <a:latin typeface="Arial" charset="0"/>
                <a:ea typeface="ヒラギノ角ゴ Pro W3" charset="0"/>
              </a:defRPr>
            </a:lvl2pPr>
            <a:lvl3pPr marL="1143000" indent="-228600">
              <a:defRPr>
                <a:solidFill>
                  <a:schemeClr val="tx1"/>
                </a:solidFill>
                <a:latin typeface="Arial" charset="0"/>
                <a:ea typeface="ヒラギノ角ゴ Pro W3" charset="0"/>
              </a:defRPr>
            </a:lvl3pPr>
            <a:lvl4pPr marL="1600200" indent="-228600">
              <a:defRPr>
                <a:solidFill>
                  <a:schemeClr val="tx1"/>
                </a:solidFill>
                <a:latin typeface="Arial" charset="0"/>
                <a:ea typeface="ヒラギノ角ゴ Pro W3" charset="0"/>
              </a:defRPr>
            </a:lvl4pPr>
            <a:lvl5pPr marL="2057400" indent="-228600">
              <a:defRPr>
                <a:solidFill>
                  <a:schemeClr val="tx1"/>
                </a:solidFill>
                <a:latin typeface="Arial" charset="0"/>
                <a:ea typeface="ヒラギノ角ゴ Pro W3" charset="0"/>
              </a:defRPr>
            </a:lvl5pPr>
            <a:lvl6pPr marL="2514600" indent="-228600" fontAlgn="base">
              <a:spcBef>
                <a:spcPct val="0"/>
              </a:spcBef>
              <a:spcAft>
                <a:spcPct val="0"/>
              </a:spcAft>
              <a:defRPr>
                <a:solidFill>
                  <a:schemeClr val="tx1"/>
                </a:solidFill>
                <a:latin typeface="Arial" charset="0"/>
                <a:ea typeface="ヒラギノ角ゴ Pro W3" charset="0"/>
              </a:defRPr>
            </a:lvl6pPr>
            <a:lvl7pPr marL="2971800" indent="-228600" fontAlgn="base">
              <a:spcBef>
                <a:spcPct val="0"/>
              </a:spcBef>
              <a:spcAft>
                <a:spcPct val="0"/>
              </a:spcAft>
              <a:defRPr>
                <a:solidFill>
                  <a:schemeClr val="tx1"/>
                </a:solidFill>
                <a:latin typeface="Arial" charset="0"/>
                <a:ea typeface="ヒラギノ角ゴ Pro W3" charset="0"/>
              </a:defRPr>
            </a:lvl7pPr>
            <a:lvl8pPr marL="3429000" indent="-228600" fontAlgn="base">
              <a:spcBef>
                <a:spcPct val="0"/>
              </a:spcBef>
              <a:spcAft>
                <a:spcPct val="0"/>
              </a:spcAft>
              <a:defRPr>
                <a:solidFill>
                  <a:schemeClr val="tx1"/>
                </a:solidFill>
                <a:latin typeface="Arial" charset="0"/>
                <a:ea typeface="ヒラギノ角ゴ Pro W3" charset="0"/>
              </a:defRPr>
            </a:lvl8pPr>
            <a:lvl9pPr marL="3886200" indent="-228600" fontAlgn="base">
              <a:spcBef>
                <a:spcPct val="0"/>
              </a:spcBef>
              <a:spcAft>
                <a:spcPct val="0"/>
              </a:spcAft>
              <a:defRPr>
                <a:solidFill>
                  <a:schemeClr val="tx1"/>
                </a:solidFill>
                <a:latin typeface="Arial" charset="0"/>
                <a:ea typeface="ヒラギノ角ゴ Pro W3" charset="0"/>
              </a:defRPr>
            </a:lvl9pPr>
          </a:lstStyle>
          <a:p>
            <a:pPr eaLnBrk="0" hangingPunct="0">
              <a:spcBef>
                <a:spcPct val="50000"/>
              </a:spcBef>
              <a:defRPr/>
            </a:pPr>
            <a:fld id="{CD81962F-67D4-FD44-86D5-55EBF96E0DB7}" type="slidenum">
              <a:rPr lang="en-US" sz="1000" smtClean="0">
                <a:solidFill>
                  <a:schemeClr val="bg1"/>
                </a:solidFill>
              </a:rPr>
              <a:pPr eaLnBrk="0" hangingPunct="0">
                <a:spcBef>
                  <a:spcPct val="50000"/>
                </a:spcBef>
                <a:defRPr/>
              </a:pPr>
              <a:t>2</a:t>
            </a:fld>
            <a:endParaRPr lang="en-US" sz="1000">
              <a:solidFill>
                <a:schemeClr val="bg1"/>
              </a:solidFill>
            </a:endParaRPr>
          </a:p>
        </p:txBody>
      </p:sp>
      <p:sp>
        <p:nvSpPr>
          <p:cNvPr id="7" name="Body Copy">
            <a:extLst>
              <a:ext uri="{FF2B5EF4-FFF2-40B4-BE49-F238E27FC236}">
                <a16:creationId xmlns:a16="http://schemas.microsoft.com/office/drawing/2014/main" id="{90080B9E-C426-BF41-B08F-C2859FA9C036}"/>
              </a:ext>
            </a:extLst>
          </p:cNvPr>
          <p:cNvSpPr txBox="1">
            <a:spLocks/>
          </p:cNvSpPr>
          <p:nvPr/>
        </p:nvSpPr>
        <p:spPr>
          <a:xfrm>
            <a:off x="1016063" y="3169602"/>
            <a:ext cx="5590146" cy="1919234"/>
          </a:xfrm>
          <a:prstGeom prst="rect">
            <a:avLst/>
          </a:prstGeom>
        </p:spPr>
        <p:txBody>
          <a:bodyPr/>
          <a:lstStyle>
            <a:lvl1pPr marL="0" indent="0" algn="l" rtl="0" eaLnBrk="1" fontAlgn="base" hangingPunct="1">
              <a:spcBef>
                <a:spcPct val="20000"/>
              </a:spcBef>
              <a:spcAft>
                <a:spcPct val="0"/>
              </a:spcAft>
              <a:buFont typeface="Arial" pitchFamily="34" charset="0"/>
              <a:buNone/>
              <a:defRPr sz="2000">
                <a:solidFill>
                  <a:schemeClr val="tx1"/>
                </a:solidFill>
                <a:latin typeface="Arial" panose="020B0604020202020204" pitchFamily="34" charset="0"/>
                <a:ea typeface="ヒラギノ角ゴ Pro W3" charset="0"/>
                <a:cs typeface="Arial" panose="020B0604020202020204" pitchFamily="34" charset="0"/>
              </a:defRPr>
            </a:lvl1pPr>
            <a:lvl2pPr marL="519099" indent="0" algn="l" rtl="0" eaLnBrk="1" fontAlgn="base" hangingPunct="1">
              <a:spcBef>
                <a:spcPct val="20000"/>
              </a:spcBef>
              <a:spcAft>
                <a:spcPct val="0"/>
              </a:spcAft>
              <a:buFont typeface="Segoe UI" panose="020B0502040204020203" pitchFamily="34" charset="0"/>
              <a:buNone/>
              <a:defRPr sz="2000">
                <a:solidFill>
                  <a:schemeClr val="tx1"/>
                </a:solidFill>
                <a:latin typeface="Arial" panose="020B0604020202020204" pitchFamily="34" charset="0"/>
                <a:ea typeface="ヒラギノ角ゴ Pro W3" charset="0"/>
                <a:cs typeface="Arial" panose="020B0604020202020204" pitchFamily="34" charset="0"/>
              </a:defRPr>
            </a:lvl2pPr>
            <a:lvl3pPr marL="914377" indent="0" algn="l" rtl="0" eaLnBrk="1" fontAlgn="base" hangingPunct="1">
              <a:spcBef>
                <a:spcPct val="20000"/>
              </a:spcBef>
              <a:spcAft>
                <a:spcPct val="0"/>
              </a:spcAft>
              <a:buFont typeface="Arial" panose="020B0604020202020204" pitchFamily="34" charset="0"/>
              <a:buNone/>
              <a:defRPr sz="2000">
                <a:solidFill>
                  <a:schemeClr val="tx1"/>
                </a:solidFill>
                <a:latin typeface="Arial" panose="020B0604020202020204" pitchFamily="34" charset="0"/>
                <a:ea typeface="ヒラギノ角ゴ Pro W3" charset="0"/>
                <a:cs typeface="Arial" panose="020B0604020202020204" pitchFamily="34" charset="0"/>
              </a:defRPr>
            </a:lvl3pPr>
            <a:lvl4pPr marL="1371565" indent="0" algn="l" rtl="0" eaLnBrk="1" fontAlgn="base" hangingPunct="1">
              <a:spcBef>
                <a:spcPct val="20000"/>
              </a:spcBef>
              <a:spcAft>
                <a:spcPct val="0"/>
              </a:spcAft>
              <a:buFont typeface="Arial" pitchFamily="34" charset="0"/>
              <a:buNone/>
              <a:defRPr sz="2000">
                <a:solidFill>
                  <a:schemeClr val="tx1"/>
                </a:solidFill>
                <a:latin typeface="+mn-lt"/>
                <a:ea typeface="ヒラギノ角ゴ Pro W3" charset="0"/>
              </a:defRPr>
            </a:lvl4pPr>
            <a:lvl5pPr marL="1828755" indent="0" algn="l" rtl="0" eaLnBrk="1" fontAlgn="base" hangingPunct="1">
              <a:spcBef>
                <a:spcPct val="20000"/>
              </a:spcBef>
              <a:spcAft>
                <a:spcPct val="0"/>
              </a:spcAft>
              <a:buFont typeface="Arial" pitchFamily="34" charset="0"/>
              <a:buNone/>
              <a:defRPr sz="2000">
                <a:solidFill>
                  <a:schemeClr val="tx1"/>
                </a:solidFill>
                <a:latin typeface="+mn-lt"/>
                <a:ea typeface="ヒラギノ角ゴ Pro W3" charset="0"/>
              </a:defRPr>
            </a:lvl5pPr>
            <a:lvl6pPr marL="2285943" algn="l" rtl="0" eaLnBrk="1" fontAlgn="base" hangingPunct="1">
              <a:spcBef>
                <a:spcPct val="20000"/>
              </a:spcBef>
              <a:spcAft>
                <a:spcPct val="0"/>
              </a:spcAft>
              <a:buChar char="»"/>
              <a:defRPr sz="2400">
                <a:solidFill>
                  <a:schemeClr val="tx1"/>
                </a:solidFill>
                <a:latin typeface="+mn-lt"/>
              </a:defRPr>
            </a:lvl6pPr>
            <a:lvl7pPr marL="2743131" algn="l" rtl="0" eaLnBrk="1" fontAlgn="base" hangingPunct="1">
              <a:spcBef>
                <a:spcPct val="20000"/>
              </a:spcBef>
              <a:spcAft>
                <a:spcPct val="0"/>
              </a:spcAft>
              <a:buChar char="»"/>
              <a:defRPr sz="2400">
                <a:solidFill>
                  <a:schemeClr val="tx1"/>
                </a:solidFill>
                <a:latin typeface="+mn-lt"/>
              </a:defRPr>
            </a:lvl7pPr>
            <a:lvl8pPr marL="3200320" algn="l" rtl="0" eaLnBrk="1" fontAlgn="base" hangingPunct="1">
              <a:spcBef>
                <a:spcPct val="20000"/>
              </a:spcBef>
              <a:spcAft>
                <a:spcPct val="0"/>
              </a:spcAft>
              <a:buChar char="»"/>
              <a:defRPr sz="2400">
                <a:solidFill>
                  <a:schemeClr val="tx1"/>
                </a:solidFill>
                <a:latin typeface="+mn-lt"/>
              </a:defRPr>
            </a:lvl8pPr>
            <a:lvl9pPr marL="3657509" algn="l" rtl="0" eaLnBrk="1" fontAlgn="base" hangingPunct="1">
              <a:spcBef>
                <a:spcPct val="20000"/>
              </a:spcBef>
              <a:spcAft>
                <a:spcPct val="0"/>
              </a:spcAft>
              <a:buChar char="»"/>
              <a:defRPr sz="2400">
                <a:solidFill>
                  <a:schemeClr val="tx1"/>
                </a:solidFill>
                <a:latin typeface="+mn-lt"/>
              </a:defRPr>
            </a:lvl9pPr>
          </a:lstStyle>
          <a:p>
            <a:r>
              <a:rPr lang="fr-FR" sz="1400" dirty="0">
                <a:solidFill>
                  <a:schemeClr val="bg1"/>
                </a:solidFill>
              </a:rPr>
              <a:t>Les Lions ont un impact transformateur, une collectivité après l’autre, en répondant aux besoins locaux et mondiaux. Nous sommes 1,4 million d’hommes et de femmes pour qui la générosité est un geste du cœur. En œuvrant ensemble, nous pouvons atteindre des objectifs plus ambitieux.</a:t>
            </a:r>
          </a:p>
        </p:txBody>
      </p:sp>
      <p:sp>
        <p:nvSpPr>
          <p:cNvPr id="15" name="Yellow Bar">
            <a:extLst>
              <a:ext uri="{FF2B5EF4-FFF2-40B4-BE49-F238E27FC236}">
                <a16:creationId xmlns:a16="http://schemas.microsoft.com/office/drawing/2014/main" id="{E51C4DA4-A142-A94A-BC66-DF4ADD1F27BE}"/>
              </a:ext>
            </a:extLst>
          </p:cNvPr>
          <p:cNvSpPr/>
          <p:nvPr/>
        </p:nvSpPr>
        <p:spPr>
          <a:xfrm>
            <a:off x="1137330" y="2908687"/>
            <a:ext cx="2926080" cy="61227"/>
          </a:xfrm>
          <a:prstGeom prst="rect">
            <a:avLst/>
          </a:prstGeom>
          <a:solidFill>
            <a:srgbClr val="EBB700"/>
          </a:solidFill>
          <a:ln>
            <a:noFill/>
          </a:ln>
          <a:effectLst/>
        </p:spPr>
        <p:style>
          <a:lnRef idx="1">
            <a:schemeClr val="accent1"/>
          </a:lnRef>
          <a:fillRef idx="3">
            <a:schemeClr val="accent1"/>
          </a:fillRef>
          <a:effectRef idx="2">
            <a:schemeClr val="accent1"/>
          </a:effectRef>
          <a:fontRef idx="minor">
            <a:schemeClr val="lt1"/>
          </a:fontRef>
        </p:style>
        <p:txBody>
          <a:bodyPr lIns="94685" tIns="47343" rIns="94685" bIns="47343" rtlCol="0" anchor="ctr"/>
          <a:lstStyle/>
          <a:p>
            <a:pPr algn="ctr"/>
            <a:r>
              <a:rPr lang="fr-FR">
                <a:latin typeface="Arial" charset="0"/>
                <a:ea typeface="Arial" charset="0"/>
                <a:cs typeface="Arial" charset="0"/>
              </a:rPr>
              <a:t> </a:t>
            </a:r>
          </a:p>
        </p:txBody>
      </p:sp>
      <p:pic>
        <p:nvPicPr>
          <p:cNvPr id="13" name="Emblem - White">
            <a:extLst>
              <a:ext uri="{FF2B5EF4-FFF2-40B4-BE49-F238E27FC236}">
                <a16:creationId xmlns:a16="http://schemas.microsoft.com/office/drawing/2014/main" id="{742E736A-F6AC-474E-9CC7-D53F6D74FA5F}"/>
              </a:ext>
            </a:extLst>
          </p:cNvPr>
          <p:cNvPicPr>
            <a:picLocks noChangeAspect="1"/>
          </p:cNvPicPr>
          <p:nvPr/>
        </p:nvPicPr>
        <p:blipFill rotWithShape="1">
          <a:blip r:embed="rId2">
            <a:alphaModFix amt="2000"/>
          </a:blip>
          <a:srcRect r="22419" b="12347"/>
          <a:stretch/>
        </p:blipFill>
        <p:spPr>
          <a:xfrm>
            <a:off x="6999110" y="1311075"/>
            <a:ext cx="5181601" cy="5546926"/>
          </a:xfrm>
          <a:prstGeom prst="rect">
            <a:avLst/>
          </a:prstGeom>
        </p:spPr>
      </p:pic>
      <p:sp>
        <p:nvSpPr>
          <p:cNvPr id="10" name="Headline">
            <a:extLst>
              <a:ext uri="{FF2B5EF4-FFF2-40B4-BE49-F238E27FC236}">
                <a16:creationId xmlns:a16="http://schemas.microsoft.com/office/drawing/2014/main" id="{D4C8344C-36A9-3F47-BAFA-0F7F5381B063}"/>
              </a:ext>
            </a:extLst>
          </p:cNvPr>
          <p:cNvSpPr txBox="1">
            <a:spLocks/>
          </p:cNvSpPr>
          <p:nvPr/>
        </p:nvSpPr>
        <p:spPr>
          <a:xfrm>
            <a:off x="1027265" y="1503742"/>
            <a:ext cx="5357631" cy="1145120"/>
          </a:xfrm>
          <a:prstGeom prst="rect">
            <a:avLst/>
          </a:prstGeom>
        </p:spPr>
        <p:txBody>
          <a:bodyPr>
            <a:noAutofit/>
          </a:bodyPr>
          <a:lstStyle>
            <a:lvl1pPr algn="l" rtl="0" eaLnBrk="1" fontAlgn="base" hangingPunct="1">
              <a:lnSpc>
                <a:spcPct val="90000"/>
              </a:lnSpc>
              <a:spcBef>
                <a:spcPct val="0"/>
              </a:spcBef>
              <a:spcAft>
                <a:spcPct val="0"/>
              </a:spcAft>
              <a:defRPr sz="3600" b="1" i="0">
                <a:solidFill>
                  <a:srgbClr val="095495"/>
                </a:solidFill>
                <a:latin typeface="Helvetica Neue" charset="0"/>
                <a:ea typeface="Helvetica Neue" charset="0"/>
                <a:cs typeface="Helvetica Neue" charset="0"/>
              </a:defRPr>
            </a:lvl1pPr>
            <a:lvl2pPr algn="l" rtl="0" eaLnBrk="1" fontAlgn="base" hangingPunct="1">
              <a:spcBef>
                <a:spcPct val="0"/>
              </a:spcBef>
              <a:spcAft>
                <a:spcPct val="0"/>
              </a:spcAft>
              <a:defRPr sz="2800">
                <a:solidFill>
                  <a:srgbClr val="00338D"/>
                </a:solidFill>
                <a:latin typeface="Arial" charset="0"/>
                <a:ea typeface="ヒラギノ角ゴ Pro W3" charset="0"/>
                <a:cs typeface="ヒラギノ角ゴ Pro W3" charset="0"/>
              </a:defRPr>
            </a:lvl2pPr>
            <a:lvl3pPr algn="l" rtl="0" eaLnBrk="1" fontAlgn="base" hangingPunct="1">
              <a:spcBef>
                <a:spcPct val="0"/>
              </a:spcBef>
              <a:spcAft>
                <a:spcPct val="0"/>
              </a:spcAft>
              <a:defRPr sz="2800">
                <a:solidFill>
                  <a:srgbClr val="00338D"/>
                </a:solidFill>
                <a:latin typeface="Arial" charset="0"/>
                <a:ea typeface="ヒラギノ角ゴ Pro W3" charset="0"/>
                <a:cs typeface="ヒラギノ角ゴ Pro W3" charset="0"/>
              </a:defRPr>
            </a:lvl3pPr>
            <a:lvl4pPr algn="l" rtl="0" eaLnBrk="1" fontAlgn="base" hangingPunct="1">
              <a:spcBef>
                <a:spcPct val="0"/>
              </a:spcBef>
              <a:spcAft>
                <a:spcPct val="0"/>
              </a:spcAft>
              <a:defRPr sz="2800">
                <a:solidFill>
                  <a:srgbClr val="00338D"/>
                </a:solidFill>
                <a:latin typeface="Arial" charset="0"/>
                <a:ea typeface="ヒラギノ角ゴ Pro W3" charset="0"/>
                <a:cs typeface="ヒラギノ角ゴ Pro W3" charset="0"/>
              </a:defRPr>
            </a:lvl4pPr>
            <a:lvl5pPr algn="l" rtl="0" eaLnBrk="1" fontAlgn="base" hangingPunct="1">
              <a:spcBef>
                <a:spcPct val="0"/>
              </a:spcBef>
              <a:spcAft>
                <a:spcPct val="0"/>
              </a:spcAft>
              <a:defRPr sz="2800">
                <a:solidFill>
                  <a:srgbClr val="00338D"/>
                </a:solidFill>
                <a:latin typeface="Arial" charset="0"/>
                <a:ea typeface="ヒラギノ角ゴ Pro W3" charset="0"/>
                <a:cs typeface="ヒラギノ角ゴ Pro W3" charset="0"/>
              </a:defRPr>
            </a:lvl5pPr>
            <a:lvl6pPr marL="457189" algn="l" rtl="0" eaLnBrk="1" fontAlgn="base" hangingPunct="1">
              <a:spcBef>
                <a:spcPct val="0"/>
              </a:spcBef>
              <a:spcAft>
                <a:spcPct val="0"/>
              </a:spcAft>
              <a:defRPr sz="2400">
                <a:solidFill>
                  <a:schemeClr val="tx2"/>
                </a:solidFill>
                <a:latin typeface="Arial" charset="0"/>
              </a:defRPr>
            </a:lvl6pPr>
            <a:lvl7pPr marL="914377" algn="l" rtl="0" eaLnBrk="1" fontAlgn="base" hangingPunct="1">
              <a:spcBef>
                <a:spcPct val="0"/>
              </a:spcBef>
              <a:spcAft>
                <a:spcPct val="0"/>
              </a:spcAft>
              <a:defRPr sz="2400">
                <a:solidFill>
                  <a:schemeClr val="tx2"/>
                </a:solidFill>
                <a:latin typeface="Arial" charset="0"/>
              </a:defRPr>
            </a:lvl7pPr>
            <a:lvl8pPr marL="1371566" algn="l" rtl="0" eaLnBrk="1" fontAlgn="base" hangingPunct="1">
              <a:spcBef>
                <a:spcPct val="0"/>
              </a:spcBef>
              <a:spcAft>
                <a:spcPct val="0"/>
              </a:spcAft>
              <a:defRPr sz="2400">
                <a:solidFill>
                  <a:schemeClr val="tx2"/>
                </a:solidFill>
                <a:latin typeface="Arial" charset="0"/>
              </a:defRPr>
            </a:lvl8pPr>
            <a:lvl9pPr marL="1828754" algn="l" rtl="0" eaLnBrk="1" fontAlgn="base" hangingPunct="1">
              <a:spcBef>
                <a:spcPct val="0"/>
              </a:spcBef>
              <a:spcAft>
                <a:spcPct val="0"/>
              </a:spcAft>
              <a:defRPr sz="2400">
                <a:solidFill>
                  <a:schemeClr val="tx2"/>
                </a:solidFill>
                <a:latin typeface="Arial" charset="0"/>
              </a:defRPr>
            </a:lvl9pPr>
          </a:lstStyle>
          <a:p>
            <a:r>
              <a:rPr lang="fr-FR" sz="4200" dirty="0">
                <a:solidFill>
                  <a:schemeClr val="bg1"/>
                </a:solidFill>
              </a:rPr>
              <a:t>Notre service fait toute la différence.</a:t>
            </a:r>
          </a:p>
        </p:txBody>
      </p:sp>
    </p:spTree>
    <p:extLst>
      <p:ext uri="{BB962C8B-B14F-4D97-AF65-F5344CB8AC3E}">
        <p14:creationId xmlns:p14="http://schemas.microsoft.com/office/powerpoint/2010/main" val="38141573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Background - Solid">
            <a:extLst>
              <a:ext uri="{FF2B5EF4-FFF2-40B4-BE49-F238E27FC236}">
                <a16:creationId xmlns:a16="http://schemas.microsoft.com/office/drawing/2014/main" id="{5C446A39-8E9B-6A44-A58E-9E04CA77630C}"/>
              </a:ext>
            </a:extLst>
          </p:cNvPr>
          <p:cNvSpPr/>
          <p:nvPr/>
        </p:nvSpPr>
        <p:spPr>
          <a:xfrm>
            <a:off x="0" y="0"/>
            <a:ext cx="12192000" cy="6858000"/>
          </a:xfrm>
          <a:prstGeom prst="rect">
            <a:avLst/>
          </a:prstGeom>
          <a:solidFill>
            <a:srgbClr val="0D2240"/>
          </a:solidFill>
          <a:ln>
            <a:noFill/>
          </a:ln>
        </p:spPr>
        <p:style>
          <a:lnRef idx="2">
            <a:schemeClr val="accent1">
              <a:shade val="50000"/>
            </a:schemeClr>
          </a:lnRef>
          <a:fillRef idx="1">
            <a:schemeClr val="accent1"/>
          </a:fillRef>
          <a:effectRef idx="0">
            <a:schemeClr val="accent1"/>
          </a:effectRef>
          <a:fontRef idx="minor">
            <a:schemeClr val="lt1"/>
          </a:fontRef>
        </p:style>
        <p:txBody>
          <a:bodyPr lIns="94685" tIns="47343" rIns="94685" bIns="47343" rtlCol="0" anchor="ctr"/>
          <a:lstStyle/>
          <a:p>
            <a:pPr algn="ctr"/>
            <a:r>
              <a:rPr lang="fr-FR">
                <a:solidFill>
                  <a:schemeClr val="lt1">
                    <a:alpha val="44000"/>
                  </a:schemeClr>
                </a:solidFill>
              </a:rPr>
              <a:t>aa</a:t>
            </a:r>
          </a:p>
        </p:txBody>
      </p:sp>
      <p:sp>
        <p:nvSpPr>
          <p:cNvPr id="22" name="Slice - Solid">
            <a:extLst>
              <a:ext uri="{FF2B5EF4-FFF2-40B4-BE49-F238E27FC236}">
                <a16:creationId xmlns:a16="http://schemas.microsoft.com/office/drawing/2014/main" id="{651EA998-A806-F147-8EF5-A7B5976ED313}"/>
              </a:ext>
            </a:extLst>
          </p:cNvPr>
          <p:cNvSpPr/>
          <p:nvPr/>
        </p:nvSpPr>
        <p:spPr>
          <a:xfrm>
            <a:off x="1004872" y="-8021"/>
            <a:ext cx="11187128" cy="6866021"/>
          </a:xfrm>
          <a:custGeom>
            <a:avLst/>
            <a:gdLst>
              <a:gd name="connsiteX0" fmla="*/ 1588447 w 11187128"/>
              <a:gd name="connsiteY0" fmla="*/ 0 h 6866021"/>
              <a:gd name="connsiteX1" fmla="*/ 5139450 w 11187128"/>
              <a:gd name="connsiteY1" fmla="*/ 4711 h 6866021"/>
              <a:gd name="connsiteX2" fmla="*/ 5140539 w 11187128"/>
              <a:gd name="connsiteY2" fmla="*/ 0 h 6866021"/>
              <a:gd name="connsiteX3" fmla="*/ 11187128 w 11187128"/>
              <a:gd name="connsiteY3" fmla="*/ 8021 h 6866021"/>
              <a:gd name="connsiteX4" fmla="*/ 11187128 w 11187128"/>
              <a:gd name="connsiteY4" fmla="*/ 6866021 h 6866021"/>
              <a:gd name="connsiteX5" fmla="*/ 7635036 w 11187128"/>
              <a:gd name="connsiteY5" fmla="*/ 6866021 h 6866021"/>
              <a:gd name="connsiteX6" fmla="*/ 3552092 w 11187128"/>
              <a:gd name="connsiteY6" fmla="*/ 6866021 h 6866021"/>
              <a:gd name="connsiteX7" fmla="*/ 0 w 11187128"/>
              <a:gd name="connsiteY7" fmla="*/ 6866021 h 6866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187128" h="6866021">
                <a:moveTo>
                  <a:pt x="1588447" y="0"/>
                </a:moveTo>
                <a:lnTo>
                  <a:pt x="5139450" y="4711"/>
                </a:lnTo>
                <a:lnTo>
                  <a:pt x="5140539" y="0"/>
                </a:lnTo>
                <a:lnTo>
                  <a:pt x="11187128" y="8021"/>
                </a:lnTo>
                <a:lnTo>
                  <a:pt x="11187128" y="6866021"/>
                </a:lnTo>
                <a:lnTo>
                  <a:pt x="7635036" y="6866021"/>
                </a:lnTo>
                <a:lnTo>
                  <a:pt x="3552092" y="6866021"/>
                </a:lnTo>
                <a:lnTo>
                  <a:pt x="0" y="686602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4685" tIns="47343" rIns="94685" bIns="47343" rtlCol="0" anchor="ctr">
            <a:noAutofit/>
          </a:bodyPr>
          <a:lstStyle/>
          <a:p>
            <a:pPr algn="ctr"/>
            <a:endParaRPr lang="en-US" dirty="0">
              <a:solidFill>
                <a:schemeClr val="lt1">
                  <a:alpha val="44000"/>
                </a:schemeClr>
              </a:solidFill>
            </a:endParaRPr>
          </a:p>
        </p:txBody>
      </p:sp>
      <p:pic>
        <p:nvPicPr>
          <p:cNvPr id="13" name="Emblem - Black">
            <a:extLst>
              <a:ext uri="{FF2B5EF4-FFF2-40B4-BE49-F238E27FC236}">
                <a16:creationId xmlns:a16="http://schemas.microsoft.com/office/drawing/2014/main" id="{2A17D969-E35D-9E48-B8CB-6F7B2BFD799E}"/>
              </a:ext>
            </a:extLst>
          </p:cNvPr>
          <p:cNvPicPr>
            <a:picLocks noChangeAspect="1"/>
          </p:cNvPicPr>
          <p:nvPr/>
        </p:nvPicPr>
        <p:blipFill rotWithShape="1">
          <a:blip r:embed="rId2">
            <a:alphaModFix amt="1000"/>
          </a:blip>
          <a:srcRect r="22250" b="12347"/>
          <a:stretch/>
        </p:blipFill>
        <p:spPr>
          <a:xfrm>
            <a:off x="6999111" y="1311075"/>
            <a:ext cx="5192890" cy="5546926"/>
          </a:xfrm>
          <a:prstGeom prst="rect">
            <a:avLst/>
          </a:prstGeom>
        </p:spPr>
      </p:pic>
      <p:sp>
        <p:nvSpPr>
          <p:cNvPr id="5" name="Headline">
            <a:extLst>
              <a:ext uri="{FF2B5EF4-FFF2-40B4-BE49-F238E27FC236}">
                <a16:creationId xmlns:a16="http://schemas.microsoft.com/office/drawing/2014/main" id="{884D2F3C-77C4-0842-BD09-61B2F6C68A95}"/>
              </a:ext>
            </a:extLst>
          </p:cNvPr>
          <p:cNvSpPr txBox="1">
            <a:spLocks/>
          </p:cNvSpPr>
          <p:nvPr/>
        </p:nvSpPr>
        <p:spPr>
          <a:xfrm>
            <a:off x="372975" y="366727"/>
            <a:ext cx="1554299" cy="1436351"/>
          </a:xfrm>
          <a:prstGeom prst="rect">
            <a:avLst/>
          </a:prstGeom>
        </p:spPr>
        <p:txBody>
          <a:bodyPr>
            <a:normAutofit/>
          </a:bodyPr>
          <a:lstStyle>
            <a:lvl1pPr algn="l" rtl="0" eaLnBrk="1" fontAlgn="base" hangingPunct="1">
              <a:lnSpc>
                <a:spcPct val="90000"/>
              </a:lnSpc>
              <a:spcBef>
                <a:spcPct val="0"/>
              </a:spcBef>
              <a:spcAft>
                <a:spcPct val="0"/>
              </a:spcAft>
              <a:defRPr sz="3600" b="1" i="0">
                <a:solidFill>
                  <a:srgbClr val="095495"/>
                </a:solidFill>
                <a:latin typeface="Helvetica Neue" charset="0"/>
                <a:ea typeface="Helvetica Neue" charset="0"/>
                <a:cs typeface="Helvetica Neue" charset="0"/>
              </a:defRPr>
            </a:lvl1pPr>
            <a:lvl2pPr algn="l" rtl="0" eaLnBrk="1" fontAlgn="base" hangingPunct="1">
              <a:spcBef>
                <a:spcPct val="0"/>
              </a:spcBef>
              <a:spcAft>
                <a:spcPct val="0"/>
              </a:spcAft>
              <a:defRPr sz="2800">
                <a:solidFill>
                  <a:srgbClr val="00338D"/>
                </a:solidFill>
                <a:latin typeface="Arial" charset="0"/>
                <a:ea typeface="ヒラギノ角ゴ Pro W3" charset="0"/>
                <a:cs typeface="ヒラギノ角ゴ Pro W3" charset="0"/>
              </a:defRPr>
            </a:lvl2pPr>
            <a:lvl3pPr algn="l" rtl="0" eaLnBrk="1" fontAlgn="base" hangingPunct="1">
              <a:spcBef>
                <a:spcPct val="0"/>
              </a:spcBef>
              <a:spcAft>
                <a:spcPct val="0"/>
              </a:spcAft>
              <a:defRPr sz="2800">
                <a:solidFill>
                  <a:srgbClr val="00338D"/>
                </a:solidFill>
                <a:latin typeface="Arial" charset="0"/>
                <a:ea typeface="ヒラギノ角ゴ Pro W3" charset="0"/>
                <a:cs typeface="ヒラギノ角ゴ Pro W3" charset="0"/>
              </a:defRPr>
            </a:lvl3pPr>
            <a:lvl4pPr algn="l" rtl="0" eaLnBrk="1" fontAlgn="base" hangingPunct="1">
              <a:spcBef>
                <a:spcPct val="0"/>
              </a:spcBef>
              <a:spcAft>
                <a:spcPct val="0"/>
              </a:spcAft>
              <a:defRPr sz="2800">
                <a:solidFill>
                  <a:srgbClr val="00338D"/>
                </a:solidFill>
                <a:latin typeface="Arial" charset="0"/>
                <a:ea typeface="ヒラギノ角ゴ Pro W3" charset="0"/>
                <a:cs typeface="ヒラギノ角ゴ Pro W3" charset="0"/>
              </a:defRPr>
            </a:lvl4pPr>
            <a:lvl5pPr algn="l" rtl="0" eaLnBrk="1" fontAlgn="base" hangingPunct="1">
              <a:spcBef>
                <a:spcPct val="0"/>
              </a:spcBef>
              <a:spcAft>
                <a:spcPct val="0"/>
              </a:spcAft>
              <a:defRPr sz="2800">
                <a:solidFill>
                  <a:srgbClr val="00338D"/>
                </a:solidFill>
                <a:latin typeface="Arial" charset="0"/>
                <a:ea typeface="ヒラギノ角ゴ Pro W3" charset="0"/>
                <a:cs typeface="ヒラギノ角ゴ Pro W3" charset="0"/>
              </a:defRPr>
            </a:lvl5pPr>
            <a:lvl6pPr marL="457189" algn="l" rtl="0" eaLnBrk="1" fontAlgn="base" hangingPunct="1">
              <a:spcBef>
                <a:spcPct val="0"/>
              </a:spcBef>
              <a:spcAft>
                <a:spcPct val="0"/>
              </a:spcAft>
              <a:defRPr sz="2400">
                <a:solidFill>
                  <a:schemeClr val="tx2"/>
                </a:solidFill>
                <a:latin typeface="Arial" charset="0"/>
              </a:defRPr>
            </a:lvl6pPr>
            <a:lvl7pPr marL="914377" algn="l" rtl="0" eaLnBrk="1" fontAlgn="base" hangingPunct="1">
              <a:spcBef>
                <a:spcPct val="0"/>
              </a:spcBef>
              <a:spcAft>
                <a:spcPct val="0"/>
              </a:spcAft>
              <a:defRPr sz="2400">
                <a:solidFill>
                  <a:schemeClr val="tx2"/>
                </a:solidFill>
                <a:latin typeface="Arial" charset="0"/>
              </a:defRPr>
            </a:lvl7pPr>
            <a:lvl8pPr marL="1371566" algn="l" rtl="0" eaLnBrk="1" fontAlgn="base" hangingPunct="1">
              <a:spcBef>
                <a:spcPct val="0"/>
              </a:spcBef>
              <a:spcAft>
                <a:spcPct val="0"/>
              </a:spcAft>
              <a:defRPr sz="2400">
                <a:solidFill>
                  <a:schemeClr val="tx2"/>
                </a:solidFill>
                <a:latin typeface="Arial" charset="0"/>
              </a:defRPr>
            </a:lvl8pPr>
            <a:lvl9pPr marL="1828754" algn="l" rtl="0" eaLnBrk="1" fontAlgn="base" hangingPunct="1">
              <a:spcBef>
                <a:spcPct val="0"/>
              </a:spcBef>
              <a:spcAft>
                <a:spcPct val="0"/>
              </a:spcAft>
              <a:defRPr sz="2400">
                <a:solidFill>
                  <a:schemeClr val="tx2"/>
                </a:solidFill>
                <a:latin typeface="Arial" charset="0"/>
              </a:defRPr>
            </a:lvl9pPr>
          </a:lstStyle>
          <a:p>
            <a:r>
              <a:rPr lang="fr-FR" sz="1600">
                <a:solidFill>
                  <a:srgbClr val="EBB700"/>
                </a:solidFill>
              </a:rPr>
              <a:t>Notre devise</a:t>
            </a:r>
          </a:p>
        </p:txBody>
      </p:sp>
      <p:grpSp>
        <p:nvGrpSpPr>
          <p:cNvPr id="20" name="Group 19">
            <a:extLst>
              <a:ext uri="{FF2B5EF4-FFF2-40B4-BE49-F238E27FC236}">
                <a16:creationId xmlns:a16="http://schemas.microsoft.com/office/drawing/2014/main" id="{F8C8D9EA-7967-BA4F-8CF7-F427CA457260}"/>
              </a:ext>
            </a:extLst>
          </p:cNvPr>
          <p:cNvGrpSpPr/>
          <p:nvPr/>
        </p:nvGrpSpPr>
        <p:grpSpPr>
          <a:xfrm>
            <a:off x="6010473" y="2003006"/>
            <a:ext cx="5525035" cy="2868503"/>
            <a:chOff x="6010473" y="2031142"/>
            <a:chExt cx="5525035" cy="2868503"/>
          </a:xfrm>
        </p:grpSpPr>
        <p:sp>
          <p:nvSpPr>
            <p:cNvPr id="6" name="Body Copy">
              <a:extLst>
                <a:ext uri="{FF2B5EF4-FFF2-40B4-BE49-F238E27FC236}">
                  <a16:creationId xmlns:a16="http://schemas.microsoft.com/office/drawing/2014/main" id="{A976928F-B454-9A49-B6F7-D7B881D56ADF}"/>
                </a:ext>
              </a:extLst>
            </p:cNvPr>
            <p:cNvSpPr txBox="1">
              <a:spLocks/>
            </p:cNvSpPr>
            <p:nvPr/>
          </p:nvSpPr>
          <p:spPr>
            <a:xfrm>
              <a:off x="6010473" y="3229351"/>
              <a:ext cx="5525035" cy="1670294"/>
            </a:xfrm>
            <a:prstGeom prst="rect">
              <a:avLst/>
            </a:prstGeom>
          </p:spPr>
          <p:txBody>
            <a:bodyPr/>
            <a:lstStyle>
              <a:lvl1pPr marL="0" indent="0" algn="l" rtl="0" eaLnBrk="1" fontAlgn="base" hangingPunct="1">
                <a:spcBef>
                  <a:spcPct val="20000"/>
                </a:spcBef>
                <a:spcAft>
                  <a:spcPct val="0"/>
                </a:spcAft>
                <a:buFont typeface="Arial" pitchFamily="34" charset="0"/>
                <a:buNone/>
                <a:defRPr sz="2000">
                  <a:solidFill>
                    <a:schemeClr val="tx1"/>
                  </a:solidFill>
                  <a:latin typeface="Arial" panose="020B0604020202020204" pitchFamily="34" charset="0"/>
                  <a:ea typeface="ヒラギノ角ゴ Pro W3" charset="0"/>
                  <a:cs typeface="Arial" panose="020B0604020202020204" pitchFamily="34" charset="0"/>
                </a:defRPr>
              </a:lvl1pPr>
              <a:lvl2pPr marL="519099" indent="0" algn="l" rtl="0" eaLnBrk="1" fontAlgn="base" hangingPunct="1">
                <a:spcBef>
                  <a:spcPct val="20000"/>
                </a:spcBef>
                <a:spcAft>
                  <a:spcPct val="0"/>
                </a:spcAft>
                <a:buFont typeface="Segoe UI" panose="020B0502040204020203" pitchFamily="34" charset="0"/>
                <a:buNone/>
                <a:defRPr sz="2000">
                  <a:solidFill>
                    <a:schemeClr val="tx1"/>
                  </a:solidFill>
                  <a:latin typeface="Arial" panose="020B0604020202020204" pitchFamily="34" charset="0"/>
                  <a:ea typeface="ヒラギノ角ゴ Pro W3" charset="0"/>
                  <a:cs typeface="Arial" panose="020B0604020202020204" pitchFamily="34" charset="0"/>
                </a:defRPr>
              </a:lvl2pPr>
              <a:lvl3pPr marL="914377" indent="0" algn="l" rtl="0" eaLnBrk="1" fontAlgn="base" hangingPunct="1">
                <a:spcBef>
                  <a:spcPct val="20000"/>
                </a:spcBef>
                <a:spcAft>
                  <a:spcPct val="0"/>
                </a:spcAft>
                <a:buFont typeface="Arial" panose="020B0604020202020204" pitchFamily="34" charset="0"/>
                <a:buNone/>
                <a:defRPr sz="2000">
                  <a:solidFill>
                    <a:schemeClr val="tx1"/>
                  </a:solidFill>
                  <a:latin typeface="Arial" panose="020B0604020202020204" pitchFamily="34" charset="0"/>
                  <a:ea typeface="ヒラギノ角ゴ Pro W3" charset="0"/>
                  <a:cs typeface="Arial" panose="020B0604020202020204" pitchFamily="34" charset="0"/>
                </a:defRPr>
              </a:lvl3pPr>
              <a:lvl4pPr marL="1371565" indent="0" algn="l" rtl="0" eaLnBrk="1" fontAlgn="base" hangingPunct="1">
                <a:spcBef>
                  <a:spcPct val="20000"/>
                </a:spcBef>
                <a:spcAft>
                  <a:spcPct val="0"/>
                </a:spcAft>
                <a:buFont typeface="Arial" pitchFamily="34" charset="0"/>
                <a:buNone/>
                <a:defRPr sz="2000">
                  <a:solidFill>
                    <a:schemeClr val="tx1"/>
                  </a:solidFill>
                  <a:latin typeface="+mn-lt"/>
                  <a:ea typeface="ヒラギノ角ゴ Pro W3" charset="0"/>
                </a:defRPr>
              </a:lvl4pPr>
              <a:lvl5pPr marL="1828755" indent="0" algn="l" rtl="0" eaLnBrk="1" fontAlgn="base" hangingPunct="1">
                <a:spcBef>
                  <a:spcPct val="20000"/>
                </a:spcBef>
                <a:spcAft>
                  <a:spcPct val="0"/>
                </a:spcAft>
                <a:buFont typeface="Arial" pitchFamily="34" charset="0"/>
                <a:buNone/>
                <a:defRPr sz="2000">
                  <a:solidFill>
                    <a:schemeClr val="tx1"/>
                  </a:solidFill>
                  <a:latin typeface="+mn-lt"/>
                  <a:ea typeface="ヒラギノ角ゴ Pro W3" charset="0"/>
                </a:defRPr>
              </a:lvl5pPr>
              <a:lvl6pPr marL="2285943" algn="l" rtl="0" eaLnBrk="1" fontAlgn="base" hangingPunct="1">
                <a:spcBef>
                  <a:spcPct val="20000"/>
                </a:spcBef>
                <a:spcAft>
                  <a:spcPct val="0"/>
                </a:spcAft>
                <a:buChar char="»"/>
                <a:defRPr sz="2400">
                  <a:solidFill>
                    <a:schemeClr val="tx1"/>
                  </a:solidFill>
                  <a:latin typeface="+mn-lt"/>
                </a:defRPr>
              </a:lvl6pPr>
              <a:lvl7pPr marL="2743131" algn="l" rtl="0" eaLnBrk="1" fontAlgn="base" hangingPunct="1">
                <a:spcBef>
                  <a:spcPct val="20000"/>
                </a:spcBef>
                <a:spcAft>
                  <a:spcPct val="0"/>
                </a:spcAft>
                <a:buChar char="»"/>
                <a:defRPr sz="2400">
                  <a:solidFill>
                    <a:schemeClr val="tx1"/>
                  </a:solidFill>
                  <a:latin typeface="+mn-lt"/>
                </a:defRPr>
              </a:lvl7pPr>
              <a:lvl8pPr marL="3200320" algn="l" rtl="0" eaLnBrk="1" fontAlgn="base" hangingPunct="1">
                <a:spcBef>
                  <a:spcPct val="20000"/>
                </a:spcBef>
                <a:spcAft>
                  <a:spcPct val="0"/>
                </a:spcAft>
                <a:buChar char="»"/>
                <a:defRPr sz="2400">
                  <a:solidFill>
                    <a:schemeClr val="tx1"/>
                  </a:solidFill>
                  <a:latin typeface="+mn-lt"/>
                </a:defRPr>
              </a:lvl8pPr>
              <a:lvl9pPr marL="3657509" algn="l" rtl="0" eaLnBrk="1" fontAlgn="base" hangingPunct="1">
                <a:spcBef>
                  <a:spcPct val="20000"/>
                </a:spcBef>
                <a:spcAft>
                  <a:spcPct val="0"/>
                </a:spcAft>
                <a:buChar char="»"/>
                <a:defRPr sz="2400">
                  <a:solidFill>
                    <a:schemeClr val="tx1"/>
                  </a:solidFill>
                  <a:latin typeface="+mn-lt"/>
                </a:defRPr>
              </a:lvl9pPr>
            </a:lstStyle>
            <a:p>
              <a:pPr>
                <a:buSzPct val="120000"/>
              </a:pPr>
              <a:r>
                <a:rPr lang="fr-FR" sz="2400">
                  <a:solidFill>
                    <a:srgbClr val="55565A"/>
                  </a:solidFill>
                  <a:latin typeface="Arial" charset="0"/>
                  <a:ea typeface="Arial" charset="0"/>
                  <a:cs typeface="Arial" charset="0"/>
                </a:rPr>
                <a:t>1,4 million de Lions agissent dans plus de 200 pays et territoires, apportant une compassion et une ampleur sans précédent à notre action.</a:t>
              </a:r>
            </a:p>
          </p:txBody>
        </p:sp>
        <p:sp>
          <p:nvSpPr>
            <p:cNvPr id="17" name="Body Copy">
              <a:extLst>
                <a:ext uri="{FF2B5EF4-FFF2-40B4-BE49-F238E27FC236}">
                  <a16:creationId xmlns:a16="http://schemas.microsoft.com/office/drawing/2014/main" id="{1A341676-E6AB-8F4B-821E-E8707713801A}"/>
                </a:ext>
              </a:extLst>
            </p:cNvPr>
            <p:cNvSpPr txBox="1">
              <a:spLocks/>
            </p:cNvSpPr>
            <p:nvPr/>
          </p:nvSpPr>
          <p:spPr>
            <a:xfrm>
              <a:off x="6010473" y="2031142"/>
              <a:ext cx="5525035" cy="837361"/>
            </a:xfrm>
            <a:prstGeom prst="rect">
              <a:avLst/>
            </a:prstGeom>
          </p:spPr>
          <p:txBody>
            <a:bodyPr/>
            <a:lstStyle>
              <a:lvl1pPr marL="0" indent="0" algn="l" rtl="0" eaLnBrk="1" fontAlgn="base" hangingPunct="1">
                <a:spcBef>
                  <a:spcPct val="20000"/>
                </a:spcBef>
                <a:spcAft>
                  <a:spcPct val="0"/>
                </a:spcAft>
                <a:buFont typeface="Arial" pitchFamily="34" charset="0"/>
                <a:buNone/>
                <a:defRPr sz="2000">
                  <a:solidFill>
                    <a:schemeClr val="tx1"/>
                  </a:solidFill>
                  <a:latin typeface="Arial" panose="020B0604020202020204" pitchFamily="34" charset="0"/>
                  <a:ea typeface="ヒラギノ角ゴ Pro W3" charset="0"/>
                  <a:cs typeface="Arial" panose="020B0604020202020204" pitchFamily="34" charset="0"/>
                </a:defRPr>
              </a:lvl1pPr>
              <a:lvl2pPr marL="519099" indent="0" algn="l" rtl="0" eaLnBrk="1" fontAlgn="base" hangingPunct="1">
                <a:spcBef>
                  <a:spcPct val="20000"/>
                </a:spcBef>
                <a:spcAft>
                  <a:spcPct val="0"/>
                </a:spcAft>
                <a:buFont typeface="Segoe UI" panose="020B0502040204020203" pitchFamily="34" charset="0"/>
                <a:buNone/>
                <a:defRPr sz="2000">
                  <a:solidFill>
                    <a:schemeClr val="tx1"/>
                  </a:solidFill>
                  <a:latin typeface="Arial" panose="020B0604020202020204" pitchFamily="34" charset="0"/>
                  <a:ea typeface="ヒラギノ角ゴ Pro W3" charset="0"/>
                  <a:cs typeface="Arial" panose="020B0604020202020204" pitchFamily="34" charset="0"/>
                </a:defRPr>
              </a:lvl2pPr>
              <a:lvl3pPr marL="914377" indent="0" algn="l" rtl="0" eaLnBrk="1" fontAlgn="base" hangingPunct="1">
                <a:spcBef>
                  <a:spcPct val="20000"/>
                </a:spcBef>
                <a:spcAft>
                  <a:spcPct val="0"/>
                </a:spcAft>
                <a:buFont typeface="Arial" panose="020B0604020202020204" pitchFamily="34" charset="0"/>
                <a:buNone/>
                <a:defRPr sz="2000">
                  <a:solidFill>
                    <a:schemeClr val="tx1"/>
                  </a:solidFill>
                  <a:latin typeface="Arial" panose="020B0604020202020204" pitchFamily="34" charset="0"/>
                  <a:ea typeface="ヒラギノ角ゴ Pro W3" charset="0"/>
                  <a:cs typeface="Arial" panose="020B0604020202020204" pitchFamily="34" charset="0"/>
                </a:defRPr>
              </a:lvl3pPr>
              <a:lvl4pPr marL="1371565" indent="0" algn="l" rtl="0" eaLnBrk="1" fontAlgn="base" hangingPunct="1">
                <a:spcBef>
                  <a:spcPct val="20000"/>
                </a:spcBef>
                <a:spcAft>
                  <a:spcPct val="0"/>
                </a:spcAft>
                <a:buFont typeface="Arial" pitchFamily="34" charset="0"/>
                <a:buNone/>
                <a:defRPr sz="2000">
                  <a:solidFill>
                    <a:schemeClr val="tx1"/>
                  </a:solidFill>
                  <a:latin typeface="+mn-lt"/>
                  <a:ea typeface="ヒラギノ角ゴ Pro W3" charset="0"/>
                </a:defRPr>
              </a:lvl4pPr>
              <a:lvl5pPr marL="1828755" indent="0" algn="l" rtl="0" eaLnBrk="1" fontAlgn="base" hangingPunct="1">
                <a:spcBef>
                  <a:spcPct val="20000"/>
                </a:spcBef>
                <a:spcAft>
                  <a:spcPct val="0"/>
                </a:spcAft>
                <a:buFont typeface="Arial" pitchFamily="34" charset="0"/>
                <a:buNone/>
                <a:defRPr sz="2000">
                  <a:solidFill>
                    <a:schemeClr val="tx1"/>
                  </a:solidFill>
                  <a:latin typeface="+mn-lt"/>
                  <a:ea typeface="ヒラギノ角ゴ Pro W3" charset="0"/>
                </a:defRPr>
              </a:lvl5pPr>
              <a:lvl6pPr marL="2285943" algn="l" rtl="0" eaLnBrk="1" fontAlgn="base" hangingPunct="1">
                <a:spcBef>
                  <a:spcPct val="20000"/>
                </a:spcBef>
                <a:spcAft>
                  <a:spcPct val="0"/>
                </a:spcAft>
                <a:buChar char="»"/>
                <a:defRPr sz="2400">
                  <a:solidFill>
                    <a:schemeClr val="tx1"/>
                  </a:solidFill>
                  <a:latin typeface="+mn-lt"/>
                </a:defRPr>
              </a:lvl6pPr>
              <a:lvl7pPr marL="2743131" algn="l" rtl="0" eaLnBrk="1" fontAlgn="base" hangingPunct="1">
                <a:spcBef>
                  <a:spcPct val="20000"/>
                </a:spcBef>
                <a:spcAft>
                  <a:spcPct val="0"/>
                </a:spcAft>
                <a:buChar char="»"/>
                <a:defRPr sz="2400">
                  <a:solidFill>
                    <a:schemeClr val="tx1"/>
                  </a:solidFill>
                  <a:latin typeface="+mn-lt"/>
                </a:defRPr>
              </a:lvl7pPr>
              <a:lvl8pPr marL="3200320" algn="l" rtl="0" eaLnBrk="1" fontAlgn="base" hangingPunct="1">
                <a:spcBef>
                  <a:spcPct val="20000"/>
                </a:spcBef>
                <a:spcAft>
                  <a:spcPct val="0"/>
                </a:spcAft>
                <a:buChar char="»"/>
                <a:defRPr sz="2400">
                  <a:solidFill>
                    <a:schemeClr val="tx1"/>
                  </a:solidFill>
                  <a:latin typeface="+mn-lt"/>
                </a:defRPr>
              </a:lvl8pPr>
              <a:lvl9pPr marL="3657509" algn="l" rtl="0" eaLnBrk="1" fontAlgn="base" hangingPunct="1">
                <a:spcBef>
                  <a:spcPct val="20000"/>
                </a:spcBef>
                <a:spcAft>
                  <a:spcPct val="0"/>
                </a:spcAft>
                <a:buChar char="»"/>
                <a:defRPr sz="2400">
                  <a:solidFill>
                    <a:schemeClr val="tx1"/>
                  </a:solidFill>
                  <a:latin typeface="+mn-lt"/>
                </a:defRPr>
              </a:lvl9pPr>
            </a:lstStyle>
            <a:p>
              <a:pPr>
                <a:buSzPct val="120000"/>
              </a:pPr>
              <a:r>
                <a:rPr lang="fr-FR" sz="4800" b="1">
                  <a:solidFill>
                    <a:srgbClr val="00338D"/>
                  </a:solidFill>
                  <a:latin typeface="Arial" charset="0"/>
                  <a:ea typeface="Arial" charset="0"/>
                  <a:cs typeface="Arial" charset="0"/>
                </a:rPr>
                <a:t>Nous servons</a:t>
              </a:r>
            </a:p>
          </p:txBody>
        </p:sp>
        <p:sp>
          <p:nvSpPr>
            <p:cNvPr id="18" name="Rectangle 17">
              <a:extLst>
                <a:ext uri="{FF2B5EF4-FFF2-40B4-BE49-F238E27FC236}">
                  <a16:creationId xmlns:a16="http://schemas.microsoft.com/office/drawing/2014/main" id="{DA4F4A12-EB4F-9743-A959-B5AF15D44E30}"/>
                </a:ext>
              </a:extLst>
            </p:cNvPr>
            <p:cNvSpPr/>
            <p:nvPr/>
          </p:nvSpPr>
          <p:spPr>
            <a:xfrm rot="5400000" flipH="1">
              <a:off x="8218823" y="904403"/>
              <a:ext cx="70852" cy="4227280"/>
            </a:xfrm>
            <a:prstGeom prst="rect">
              <a:avLst/>
            </a:prstGeom>
            <a:solidFill>
              <a:srgbClr val="FBC608"/>
            </a:solidFill>
            <a:ln>
              <a:noFill/>
            </a:ln>
            <a:effectLst/>
          </p:spPr>
          <p:style>
            <a:lnRef idx="1">
              <a:schemeClr val="accent1"/>
            </a:lnRef>
            <a:fillRef idx="3">
              <a:schemeClr val="accent1"/>
            </a:fillRef>
            <a:effectRef idx="2">
              <a:schemeClr val="accent1"/>
            </a:effectRef>
            <a:fontRef idx="minor">
              <a:schemeClr val="lt1"/>
            </a:fontRef>
          </p:style>
          <p:txBody>
            <a:bodyPr lIns="94685" tIns="47343" rIns="94685" bIns="47343" rtlCol="0" anchor="ctr"/>
            <a:lstStyle/>
            <a:p>
              <a:pPr algn="ctr"/>
              <a:endParaRPr lang="en-US">
                <a:solidFill>
                  <a:srgbClr val="EBB700"/>
                </a:solidFill>
                <a:latin typeface="Arial" charset="0"/>
                <a:ea typeface="Arial" charset="0"/>
                <a:cs typeface="Arial" charset="0"/>
              </a:endParaRPr>
            </a:p>
          </p:txBody>
        </p:sp>
      </p:grpSp>
      <p:sp>
        <p:nvSpPr>
          <p:cNvPr id="12" name="Page Number - Blue">
            <a:extLst>
              <a:ext uri="{FF2B5EF4-FFF2-40B4-BE49-F238E27FC236}">
                <a16:creationId xmlns:a16="http://schemas.microsoft.com/office/drawing/2014/main" id="{3AD64347-9EA0-774D-8AEF-3259423DA618}"/>
              </a:ext>
            </a:extLst>
          </p:cNvPr>
          <p:cNvSpPr txBox="1">
            <a:spLocks noChangeArrowheads="1"/>
          </p:cNvSpPr>
          <p:nvPr/>
        </p:nvSpPr>
        <p:spPr bwMode="auto">
          <a:xfrm>
            <a:off x="11537156" y="6400725"/>
            <a:ext cx="654844" cy="4572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nchor="t">
            <a:noAutofit/>
          </a:bodyPr>
          <a:lstStyle>
            <a:lvl1pPr>
              <a:defRPr>
                <a:solidFill>
                  <a:schemeClr val="tx1"/>
                </a:solidFill>
                <a:latin typeface="Arial" charset="0"/>
                <a:ea typeface="ヒラギノ角ゴ Pro W3" charset="0"/>
                <a:cs typeface="ヒラギノ角ゴ Pro W3" charset="0"/>
              </a:defRPr>
            </a:lvl1pPr>
            <a:lvl2pPr marL="742950" indent="-285750">
              <a:defRPr>
                <a:solidFill>
                  <a:schemeClr val="tx1"/>
                </a:solidFill>
                <a:latin typeface="Arial" charset="0"/>
                <a:ea typeface="ヒラギノ角ゴ Pro W3" charset="0"/>
              </a:defRPr>
            </a:lvl2pPr>
            <a:lvl3pPr marL="1143000" indent="-228600">
              <a:defRPr>
                <a:solidFill>
                  <a:schemeClr val="tx1"/>
                </a:solidFill>
                <a:latin typeface="Arial" charset="0"/>
                <a:ea typeface="ヒラギノ角ゴ Pro W3" charset="0"/>
              </a:defRPr>
            </a:lvl3pPr>
            <a:lvl4pPr marL="1600200" indent="-228600">
              <a:defRPr>
                <a:solidFill>
                  <a:schemeClr val="tx1"/>
                </a:solidFill>
                <a:latin typeface="Arial" charset="0"/>
                <a:ea typeface="ヒラギノ角ゴ Pro W3" charset="0"/>
              </a:defRPr>
            </a:lvl4pPr>
            <a:lvl5pPr marL="2057400" indent="-228600">
              <a:defRPr>
                <a:solidFill>
                  <a:schemeClr val="tx1"/>
                </a:solidFill>
                <a:latin typeface="Arial" charset="0"/>
                <a:ea typeface="ヒラギノ角ゴ Pro W3" charset="0"/>
              </a:defRPr>
            </a:lvl5pPr>
            <a:lvl6pPr marL="2514600" indent="-228600" fontAlgn="base">
              <a:spcBef>
                <a:spcPct val="0"/>
              </a:spcBef>
              <a:spcAft>
                <a:spcPct val="0"/>
              </a:spcAft>
              <a:defRPr>
                <a:solidFill>
                  <a:schemeClr val="tx1"/>
                </a:solidFill>
                <a:latin typeface="Arial" charset="0"/>
                <a:ea typeface="ヒラギノ角ゴ Pro W3" charset="0"/>
              </a:defRPr>
            </a:lvl6pPr>
            <a:lvl7pPr marL="2971800" indent="-228600" fontAlgn="base">
              <a:spcBef>
                <a:spcPct val="0"/>
              </a:spcBef>
              <a:spcAft>
                <a:spcPct val="0"/>
              </a:spcAft>
              <a:defRPr>
                <a:solidFill>
                  <a:schemeClr val="tx1"/>
                </a:solidFill>
                <a:latin typeface="Arial" charset="0"/>
                <a:ea typeface="ヒラギノ角ゴ Pro W3" charset="0"/>
              </a:defRPr>
            </a:lvl7pPr>
            <a:lvl8pPr marL="3429000" indent="-228600" fontAlgn="base">
              <a:spcBef>
                <a:spcPct val="0"/>
              </a:spcBef>
              <a:spcAft>
                <a:spcPct val="0"/>
              </a:spcAft>
              <a:defRPr>
                <a:solidFill>
                  <a:schemeClr val="tx1"/>
                </a:solidFill>
                <a:latin typeface="Arial" charset="0"/>
                <a:ea typeface="ヒラギノ角ゴ Pro W3" charset="0"/>
              </a:defRPr>
            </a:lvl8pPr>
            <a:lvl9pPr marL="3886200" indent="-228600" fontAlgn="base">
              <a:spcBef>
                <a:spcPct val="0"/>
              </a:spcBef>
              <a:spcAft>
                <a:spcPct val="0"/>
              </a:spcAft>
              <a:defRPr>
                <a:solidFill>
                  <a:schemeClr val="tx1"/>
                </a:solidFill>
                <a:latin typeface="Arial" charset="0"/>
                <a:ea typeface="ヒラギノ角ゴ Pro W3" charset="0"/>
              </a:defRPr>
            </a:lvl9pPr>
          </a:lstStyle>
          <a:p>
            <a:pPr eaLnBrk="0" hangingPunct="0">
              <a:spcBef>
                <a:spcPct val="50000"/>
              </a:spcBef>
              <a:defRPr/>
            </a:pPr>
            <a:fld id="{CD81962F-67D4-FD44-86D5-55EBF96E0DB7}" type="slidenum">
              <a:rPr lang="en-US" sz="1000" smtClean="0">
                <a:solidFill>
                  <a:srgbClr val="00338D"/>
                </a:solidFill>
              </a:rPr>
              <a:pPr eaLnBrk="0" hangingPunct="0">
                <a:spcBef>
                  <a:spcPct val="50000"/>
                </a:spcBef>
                <a:defRPr/>
              </a:pPr>
              <a:t>3</a:t>
            </a:fld>
            <a:endParaRPr lang="en-US" sz="1000">
              <a:solidFill>
                <a:srgbClr val="00338D"/>
              </a:solidFill>
            </a:endParaRPr>
          </a:p>
        </p:txBody>
      </p:sp>
      <p:sp>
        <p:nvSpPr>
          <p:cNvPr id="14" name="Oval 13">
            <a:extLst>
              <a:ext uri="{FF2B5EF4-FFF2-40B4-BE49-F238E27FC236}">
                <a16:creationId xmlns:a16="http://schemas.microsoft.com/office/drawing/2014/main" id="{574AA523-8C1A-E143-842F-2A3A0433C22F}"/>
              </a:ext>
            </a:extLst>
          </p:cNvPr>
          <p:cNvSpPr>
            <a:spLocks/>
          </p:cNvSpPr>
          <p:nvPr/>
        </p:nvSpPr>
        <p:spPr>
          <a:xfrm>
            <a:off x="651416" y="2945142"/>
            <a:ext cx="3205562" cy="3205562"/>
          </a:xfrm>
          <a:prstGeom prst="ellipse">
            <a:avLst/>
          </a:prstGeom>
          <a:blipFill dpi="0" rotWithShape="1">
            <a:blip r:embed="rId3"/>
            <a:srcRect/>
            <a:stretch>
              <a:fillRect l="-12191" t="-154" r="-28241" b="-15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DE615A1F-8AEF-FE4C-B0B5-EBDAFBD1DFC7}"/>
              </a:ext>
            </a:extLst>
          </p:cNvPr>
          <p:cNvSpPr>
            <a:spLocks/>
          </p:cNvSpPr>
          <p:nvPr/>
        </p:nvSpPr>
        <p:spPr>
          <a:xfrm>
            <a:off x="2578690" y="1530550"/>
            <a:ext cx="2392405" cy="2392405"/>
          </a:xfrm>
          <a:prstGeom prst="ellipse">
            <a:avLst/>
          </a:prstGeom>
          <a:blipFill dpi="0" rotWithShape="1">
            <a:blip r:embed="rId4"/>
            <a:srcRect/>
            <a:stretch>
              <a:fillRect l="-15861" t="-69" r="-27330" b="-6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58547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Background - Solid">
            <a:extLst>
              <a:ext uri="{FF2B5EF4-FFF2-40B4-BE49-F238E27FC236}">
                <a16:creationId xmlns:a16="http://schemas.microsoft.com/office/drawing/2014/main" id="{8B319C34-80B6-1C42-9976-109BC3094FED}"/>
              </a:ext>
            </a:extLst>
          </p:cNvPr>
          <p:cNvSpPr/>
          <p:nvPr/>
        </p:nvSpPr>
        <p:spPr>
          <a:xfrm>
            <a:off x="0" y="0"/>
            <a:ext cx="12192000" cy="6858000"/>
          </a:xfrm>
          <a:prstGeom prst="rect">
            <a:avLst/>
          </a:prstGeom>
          <a:solidFill>
            <a:srgbClr val="0D2240"/>
          </a:solidFill>
          <a:ln>
            <a:noFill/>
          </a:ln>
        </p:spPr>
        <p:style>
          <a:lnRef idx="2">
            <a:schemeClr val="accent1">
              <a:shade val="50000"/>
            </a:schemeClr>
          </a:lnRef>
          <a:fillRef idx="1">
            <a:schemeClr val="accent1"/>
          </a:fillRef>
          <a:effectRef idx="0">
            <a:schemeClr val="accent1"/>
          </a:effectRef>
          <a:fontRef idx="minor">
            <a:schemeClr val="lt1"/>
          </a:fontRef>
        </p:style>
        <p:txBody>
          <a:bodyPr lIns="94685" tIns="47343" rIns="94685" bIns="47343" rtlCol="0" anchor="ctr"/>
          <a:lstStyle/>
          <a:p>
            <a:pPr algn="ctr"/>
            <a:r>
              <a:rPr lang="fr-FR">
                <a:solidFill>
                  <a:schemeClr val="lt1">
                    <a:alpha val="44000"/>
                  </a:schemeClr>
                </a:solidFill>
              </a:rPr>
              <a:t>aa</a:t>
            </a:r>
          </a:p>
        </p:txBody>
      </p:sp>
      <p:sp>
        <p:nvSpPr>
          <p:cNvPr id="10" name="Slice - Solid">
            <a:extLst>
              <a:ext uri="{FF2B5EF4-FFF2-40B4-BE49-F238E27FC236}">
                <a16:creationId xmlns:a16="http://schemas.microsoft.com/office/drawing/2014/main" id="{9CD3D0ED-E4E2-A049-B7B9-763B0D61FF42}"/>
              </a:ext>
            </a:extLst>
          </p:cNvPr>
          <p:cNvSpPr/>
          <p:nvPr/>
        </p:nvSpPr>
        <p:spPr>
          <a:xfrm>
            <a:off x="1004872" y="-8021"/>
            <a:ext cx="11187128" cy="6866021"/>
          </a:xfrm>
          <a:custGeom>
            <a:avLst/>
            <a:gdLst>
              <a:gd name="connsiteX0" fmla="*/ 1588447 w 11187128"/>
              <a:gd name="connsiteY0" fmla="*/ 0 h 6866021"/>
              <a:gd name="connsiteX1" fmla="*/ 5139450 w 11187128"/>
              <a:gd name="connsiteY1" fmla="*/ 4711 h 6866021"/>
              <a:gd name="connsiteX2" fmla="*/ 5140539 w 11187128"/>
              <a:gd name="connsiteY2" fmla="*/ 0 h 6866021"/>
              <a:gd name="connsiteX3" fmla="*/ 11187128 w 11187128"/>
              <a:gd name="connsiteY3" fmla="*/ 8021 h 6866021"/>
              <a:gd name="connsiteX4" fmla="*/ 11187128 w 11187128"/>
              <a:gd name="connsiteY4" fmla="*/ 6866021 h 6866021"/>
              <a:gd name="connsiteX5" fmla="*/ 7635036 w 11187128"/>
              <a:gd name="connsiteY5" fmla="*/ 6866021 h 6866021"/>
              <a:gd name="connsiteX6" fmla="*/ 3552092 w 11187128"/>
              <a:gd name="connsiteY6" fmla="*/ 6866021 h 6866021"/>
              <a:gd name="connsiteX7" fmla="*/ 0 w 11187128"/>
              <a:gd name="connsiteY7" fmla="*/ 6866021 h 6866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187128" h="6866021">
                <a:moveTo>
                  <a:pt x="1588447" y="0"/>
                </a:moveTo>
                <a:lnTo>
                  <a:pt x="5139450" y="4711"/>
                </a:lnTo>
                <a:lnTo>
                  <a:pt x="5140539" y="0"/>
                </a:lnTo>
                <a:lnTo>
                  <a:pt x="11187128" y="8021"/>
                </a:lnTo>
                <a:lnTo>
                  <a:pt x="11187128" y="6866021"/>
                </a:lnTo>
                <a:lnTo>
                  <a:pt x="7635036" y="6866021"/>
                </a:lnTo>
                <a:lnTo>
                  <a:pt x="3552092" y="6866021"/>
                </a:lnTo>
                <a:lnTo>
                  <a:pt x="0" y="686602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4685" tIns="47343" rIns="94685" bIns="47343" rtlCol="0" anchor="ctr">
            <a:noAutofit/>
          </a:bodyPr>
          <a:lstStyle/>
          <a:p>
            <a:pPr algn="ctr"/>
            <a:endParaRPr lang="en-US" dirty="0">
              <a:solidFill>
                <a:schemeClr val="lt1">
                  <a:alpha val="44000"/>
                </a:schemeClr>
              </a:solidFill>
            </a:endParaRPr>
          </a:p>
        </p:txBody>
      </p:sp>
      <p:sp>
        <p:nvSpPr>
          <p:cNvPr id="11" name="Headline">
            <a:extLst>
              <a:ext uri="{FF2B5EF4-FFF2-40B4-BE49-F238E27FC236}">
                <a16:creationId xmlns:a16="http://schemas.microsoft.com/office/drawing/2014/main" id="{072A05E2-273F-E24C-A99A-4B83C2AF402B}"/>
              </a:ext>
            </a:extLst>
          </p:cNvPr>
          <p:cNvSpPr txBox="1">
            <a:spLocks/>
          </p:cNvSpPr>
          <p:nvPr/>
        </p:nvSpPr>
        <p:spPr>
          <a:xfrm>
            <a:off x="372975" y="366727"/>
            <a:ext cx="1554299" cy="965362"/>
          </a:xfrm>
          <a:prstGeom prst="rect">
            <a:avLst/>
          </a:prstGeom>
        </p:spPr>
        <p:txBody>
          <a:bodyPr>
            <a:normAutofit/>
          </a:bodyPr>
          <a:lstStyle>
            <a:lvl1pPr algn="l" rtl="0" eaLnBrk="1" fontAlgn="base" hangingPunct="1">
              <a:lnSpc>
                <a:spcPct val="90000"/>
              </a:lnSpc>
              <a:spcBef>
                <a:spcPct val="0"/>
              </a:spcBef>
              <a:spcAft>
                <a:spcPct val="0"/>
              </a:spcAft>
              <a:defRPr sz="3600" b="1" i="0">
                <a:solidFill>
                  <a:srgbClr val="095495"/>
                </a:solidFill>
                <a:latin typeface="Helvetica Neue" charset="0"/>
                <a:ea typeface="Helvetica Neue" charset="0"/>
                <a:cs typeface="Helvetica Neue" charset="0"/>
              </a:defRPr>
            </a:lvl1pPr>
            <a:lvl2pPr algn="l" rtl="0" eaLnBrk="1" fontAlgn="base" hangingPunct="1">
              <a:spcBef>
                <a:spcPct val="0"/>
              </a:spcBef>
              <a:spcAft>
                <a:spcPct val="0"/>
              </a:spcAft>
              <a:defRPr sz="2800">
                <a:solidFill>
                  <a:srgbClr val="00338D"/>
                </a:solidFill>
                <a:latin typeface="Arial" charset="0"/>
                <a:ea typeface="ヒラギノ角ゴ Pro W3" charset="0"/>
                <a:cs typeface="ヒラギノ角ゴ Pro W3" charset="0"/>
              </a:defRPr>
            </a:lvl2pPr>
            <a:lvl3pPr algn="l" rtl="0" eaLnBrk="1" fontAlgn="base" hangingPunct="1">
              <a:spcBef>
                <a:spcPct val="0"/>
              </a:spcBef>
              <a:spcAft>
                <a:spcPct val="0"/>
              </a:spcAft>
              <a:defRPr sz="2800">
                <a:solidFill>
                  <a:srgbClr val="00338D"/>
                </a:solidFill>
                <a:latin typeface="Arial" charset="0"/>
                <a:ea typeface="ヒラギノ角ゴ Pro W3" charset="0"/>
                <a:cs typeface="ヒラギノ角ゴ Pro W3" charset="0"/>
              </a:defRPr>
            </a:lvl3pPr>
            <a:lvl4pPr algn="l" rtl="0" eaLnBrk="1" fontAlgn="base" hangingPunct="1">
              <a:spcBef>
                <a:spcPct val="0"/>
              </a:spcBef>
              <a:spcAft>
                <a:spcPct val="0"/>
              </a:spcAft>
              <a:defRPr sz="2800">
                <a:solidFill>
                  <a:srgbClr val="00338D"/>
                </a:solidFill>
                <a:latin typeface="Arial" charset="0"/>
                <a:ea typeface="ヒラギノ角ゴ Pro W3" charset="0"/>
                <a:cs typeface="ヒラギノ角ゴ Pro W3" charset="0"/>
              </a:defRPr>
            </a:lvl4pPr>
            <a:lvl5pPr algn="l" rtl="0" eaLnBrk="1" fontAlgn="base" hangingPunct="1">
              <a:spcBef>
                <a:spcPct val="0"/>
              </a:spcBef>
              <a:spcAft>
                <a:spcPct val="0"/>
              </a:spcAft>
              <a:defRPr sz="2800">
                <a:solidFill>
                  <a:srgbClr val="00338D"/>
                </a:solidFill>
                <a:latin typeface="Arial" charset="0"/>
                <a:ea typeface="ヒラギノ角ゴ Pro W3" charset="0"/>
                <a:cs typeface="ヒラギノ角ゴ Pro W3" charset="0"/>
              </a:defRPr>
            </a:lvl5pPr>
            <a:lvl6pPr marL="457189" algn="l" rtl="0" eaLnBrk="1" fontAlgn="base" hangingPunct="1">
              <a:spcBef>
                <a:spcPct val="0"/>
              </a:spcBef>
              <a:spcAft>
                <a:spcPct val="0"/>
              </a:spcAft>
              <a:defRPr sz="2400">
                <a:solidFill>
                  <a:schemeClr val="tx2"/>
                </a:solidFill>
                <a:latin typeface="Arial" charset="0"/>
              </a:defRPr>
            </a:lvl6pPr>
            <a:lvl7pPr marL="914377" algn="l" rtl="0" eaLnBrk="1" fontAlgn="base" hangingPunct="1">
              <a:spcBef>
                <a:spcPct val="0"/>
              </a:spcBef>
              <a:spcAft>
                <a:spcPct val="0"/>
              </a:spcAft>
              <a:defRPr sz="2400">
                <a:solidFill>
                  <a:schemeClr val="tx2"/>
                </a:solidFill>
                <a:latin typeface="Arial" charset="0"/>
              </a:defRPr>
            </a:lvl7pPr>
            <a:lvl8pPr marL="1371566" algn="l" rtl="0" eaLnBrk="1" fontAlgn="base" hangingPunct="1">
              <a:spcBef>
                <a:spcPct val="0"/>
              </a:spcBef>
              <a:spcAft>
                <a:spcPct val="0"/>
              </a:spcAft>
              <a:defRPr sz="2400">
                <a:solidFill>
                  <a:schemeClr val="tx2"/>
                </a:solidFill>
                <a:latin typeface="Arial" charset="0"/>
              </a:defRPr>
            </a:lvl8pPr>
            <a:lvl9pPr marL="1828754" algn="l" rtl="0" eaLnBrk="1" fontAlgn="base" hangingPunct="1">
              <a:spcBef>
                <a:spcPct val="0"/>
              </a:spcBef>
              <a:spcAft>
                <a:spcPct val="0"/>
              </a:spcAft>
              <a:defRPr sz="2400">
                <a:solidFill>
                  <a:schemeClr val="tx2"/>
                </a:solidFill>
                <a:latin typeface="Arial" charset="0"/>
              </a:defRPr>
            </a:lvl9pPr>
          </a:lstStyle>
          <a:p>
            <a:r>
              <a:rPr lang="fr-FR" sz="1600">
                <a:solidFill>
                  <a:srgbClr val="EBB700"/>
                </a:solidFill>
              </a:rPr>
              <a:t>Nos causes mondiales</a:t>
            </a:r>
          </a:p>
        </p:txBody>
      </p:sp>
      <p:sp>
        <p:nvSpPr>
          <p:cNvPr id="7" name="Body Copy">
            <a:extLst>
              <a:ext uri="{FF2B5EF4-FFF2-40B4-BE49-F238E27FC236}">
                <a16:creationId xmlns:a16="http://schemas.microsoft.com/office/drawing/2014/main" id="{90080B9E-C426-BF41-B08F-C2859FA9C036}"/>
              </a:ext>
            </a:extLst>
          </p:cNvPr>
          <p:cNvSpPr txBox="1">
            <a:spLocks/>
          </p:cNvSpPr>
          <p:nvPr/>
        </p:nvSpPr>
        <p:spPr>
          <a:xfrm>
            <a:off x="2907733" y="1931247"/>
            <a:ext cx="8875358" cy="398486"/>
          </a:xfrm>
          <a:prstGeom prst="rect">
            <a:avLst/>
          </a:prstGeom>
        </p:spPr>
        <p:txBody>
          <a:bodyPr/>
          <a:lstStyle>
            <a:lvl1pPr marL="0" indent="0" algn="l" rtl="0" eaLnBrk="1" fontAlgn="base" hangingPunct="1">
              <a:spcBef>
                <a:spcPct val="20000"/>
              </a:spcBef>
              <a:spcAft>
                <a:spcPct val="0"/>
              </a:spcAft>
              <a:buFont typeface="Arial" pitchFamily="34" charset="0"/>
              <a:buNone/>
              <a:defRPr sz="2000">
                <a:solidFill>
                  <a:schemeClr val="tx1"/>
                </a:solidFill>
                <a:latin typeface="Arial" panose="020B0604020202020204" pitchFamily="34" charset="0"/>
                <a:ea typeface="ヒラギノ角ゴ Pro W3" charset="0"/>
                <a:cs typeface="Arial" panose="020B0604020202020204" pitchFamily="34" charset="0"/>
              </a:defRPr>
            </a:lvl1pPr>
            <a:lvl2pPr marL="519099" indent="0" algn="l" rtl="0" eaLnBrk="1" fontAlgn="base" hangingPunct="1">
              <a:spcBef>
                <a:spcPct val="20000"/>
              </a:spcBef>
              <a:spcAft>
                <a:spcPct val="0"/>
              </a:spcAft>
              <a:buFont typeface="Segoe UI" panose="020B0502040204020203" pitchFamily="34" charset="0"/>
              <a:buNone/>
              <a:defRPr sz="2000">
                <a:solidFill>
                  <a:schemeClr val="tx1"/>
                </a:solidFill>
                <a:latin typeface="Arial" panose="020B0604020202020204" pitchFamily="34" charset="0"/>
                <a:ea typeface="ヒラギノ角ゴ Pro W3" charset="0"/>
                <a:cs typeface="Arial" panose="020B0604020202020204" pitchFamily="34" charset="0"/>
              </a:defRPr>
            </a:lvl2pPr>
            <a:lvl3pPr marL="914377" indent="0" algn="l" rtl="0" eaLnBrk="1" fontAlgn="base" hangingPunct="1">
              <a:spcBef>
                <a:spcPct val="20000"/>
              </a:spcBef>
              <a:spcAft>
                <a:spcPct val="0"/>
              </a:spcAft>
              <a:buFont typeface="Arial" panose="020B0604020202020204" pitchFamily="34" charset="0"/>
              <a:buNone/>
              <a:defRPr sz="2000">
                <a:solidFill>
                  <a:schemeClr val="tx1"/>
                </a:solidFill>
                <a:latin typeface="Arial" panose="020B0604020202020204" pitchFamily="34" charset="0"/>
                <a:ea typeface="ヒラギノ角ゴ Pro W3" charset="0"/>
                <a:cs typeface="Arial" panose="020B0604020202020204" pitchFamily="34" charset="0"/>
              </a:defRPr>
            </a:lvl3pPr>
            <a:lvl4pPr marL="1371565" indent="0" algn="l" rtl="0" eaLnBrk="1" fontAlgn="base" hangingPunct="1">
              <a:spcBef>
                <a:spcPct val="20000"/>
              </a:spcBef>
              <a:spcAft>
                <a:spcPct val="0"/>
              </a:spcAft>
              <a:buFont typeface="Arial" pitchFamily="34" charset="0"/>
              <a:buNone/>
              <a:defRPr sz="2000">
                <a:solidFill>
                  <a:schemeClr val="tx1"/>
                </a:solidFill>
                <a:latin typeface="+mn-lt"/>
                <a:ea typeface="ヒラギノ角ゴ Pro W3" charset="0"/>
              </a:defRPr>
            </a:lvl4pPr>
            <a:lvl5pPr marL="1828755" indent="0" algn="l" rtl="0" eaLnBrk="1" fontAlgn="base" hangingPunct="1">
              <a:spcBef>
                <a:spcPct val="20000"/>
              </a:spcBef>
              <a:spcAft>
                <a:spcPct val="0"/>
              </a:spcAft>
              <a:buFont typeface="Arial" pitchFamily="34" charset="0"/>
              <a:buNone/>
              <a:defRPr sz="2000">
                <a:solidFill>
                  <a:schemeClr val="tx1"/>
                </a:solidFill>
                <a:latin typeface="+mn-lt"/>
                <a:ea typeface="ヒラギノ角ゴ Pro W3" charset="0"/>
              </a:defRPr>
            </a:lvl5pPr>
            <a:lvl6pPr marL="2285943" algn="l" rtl="0" eaLnBrk="1" fontAlgn="base" hangingPunct="1">
              <a:spcBef>
                <a:spcPct val="20000"/>
              </a:spcBef>
              <a:spcAft>
                <a:spcPct val="0"/>
              </a:spcAft>
              <a:buChar char="»"/>
              <a:defRPr sz="2400">
                <a:solidFill>
                  <a:schemeClr val="tx1"/>
                </a:solidFill>
                <a:latin typeface="+mn-lt"/>
              </a:defRPr>
            </a:lvl6pPr>
            <a:lvl7pPr marL="2743131" algn="l" rtl="0" eaLnBrk="1" fontAlgn="base" hangingPunct="1">
              <a:spcBef>
                <a:spcPct val="20000"/>
              </a:spcBef>
              <a:spcAft>
                <a:spcPct val="0"/>
              </a:spcAft>
              <a:buChar char="»"/>
              <a:defRPr sz="2400">
                <a:solidFill>
                  <a:schemeClr val="tx1"/>
                </a:solidFill>
                <a:latin typeface="+mn-lt"/>
              </a:defRPr>
            </a:lvl7pPr>
            <a:lvl8pPr marL="3200320" algn="l" rtl="0" eaLnBrk="1" fontAlgn="base" hangingPunct="1">
              <a:spcBef>
                <a:spcPct val="20000"/>
              </a:spcBef>
              <a:spcAft>
                <a:spcPct val="0"/>
              </a:spcAft>
              <a:buChar char="»"/>
              <a:defRPr sz="2400">
                <a:solidFill>
                  <a:schemeClr val="tx1"/>
                </a:solidFill>
                <a:latin typeface="+mn-lt"/>
              </a:defRPr>
            </a:lvl8pPr>
            <a:lvl9pPr marL="3657509" algn="l" rtl="0" eaLnBrk="1" fontAlgn="base" hangingPunct="1">
              <a:spcBef>
                <a:spcPct val="20000"/>
              </a:spcBef>
              <a:spcAft>
                <a:spcPct val="0"/>
              </a:spcAft>
              <a:buChar char="»"/>
              <a:defRPr sz="2400">
                <a:solidFill>
                  <a:schemeClr val="tx1"/>
                </a:solidFill>
                <a:latin typeface="+mn-lt"/>
              </a:defRPr>
            </a:lvl9pPr>
          </a:lstStyle>
          <a:p>
            <a:r>
              <a:rPr lang="fr-FR" sz="1800" dirty="0">
                <a:solidFill>
                  <a:srgbClr val="55565A"/>
                </a:solidFill>
              </a:rPr>
              <a:t>Outre leur service au niveau local, les Lions soutiennent cinq causes mondiales.</a:t>
            </a:r>
          </a:p>
        </p:txBody>
      </p:sp>
      <p:sp>
        <p:nvSpPr>
          <p:cNvPr id="9" name="Page Number - Blue">
            <a:extLst>
              <a:ext uri="{FF2B5EF4-FFF2-40B4-BE49-F238E27FC236}">
                <a16:creationId xmlns:a16="http://schemas.microsoft.com/office/drawing/2014/main" id="{CA5AE81C-B0D0-1E47-8317-079D20240D3E}"/>
              </a:ext>
            </a:extLst>
          </p:cNvPr>
          <p:cNvSpPr txBox="1">
            <a:spLocks noChangeArrowheads="1"/>
          </p:cNvSpPr>
          <p:nvPr/>
        </p:nvSpPr>
        <p:spPr bwMode="auto">
          <a:xfrm>
            <a:off x="11537156" y="6400725"/>
            <a:ext cx="654844" cy="4572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nchor="t">
            <a:noAutofit/>
          </a:bodyPr>
          <a:lstStyle>
            <a:lvl1pPr>
              <a:defRPr>
                <a:solidFill>
                  <a:schemeClr val="tx1"/>
                </a:solidFill>
                <a:latin typeface="Arial" charset="0"/>
                <a:ea typeface="ヒラギノ角ゴ Pro W3" charset="0"/>
                <a:cs typeface="ヒラギノ角ゴ Pro W3" charset="0"/>
              </a:defRPr>
            </a:lvl1pPr>
            <a:lvl2pPr marL="742950" indent="-285750">
              <a:defRPr>
                <a:solidFill>
                  <a:schemeClr val="tx1"/>
                </a:solidFill>
                <a:latin typeface="Arial" charset="0"/>
                <a:ea typeface="ヒラギノ角ゴ Pro W3" charset="0"/>
              </a:defRPr>
            </a:lvl2pPr>
            <a:lvl3pPr marL="1143000" indent="-228600">
              <a:defRPr>
                <a:solidFill>
                  <a:schemeClr val="tx1"/>
                </a:solidFill>
                <a:latin typeface="Arial" charset="0"/>
                <a:ea typeface="ヒラギノ角ゴ Pro W3" charset="0"/>
              </a:defRPr>
            </a:lvl3pPr>
            <a:lvl4pPr marL="1600200" indent="-228600">
              <a:defRPr>
                <a:solidFill>
                  <a:schemeClr val="tx1"/>
                </a:solidFill>
                <a:latin typeface="Arial" charset="0"/>
                <a:ea typeface="ヒラギノ角ゴ Pro W3" charset="0"/>
              </a:defRPr>
            </a:lvl4pPr>
            <a:lvl5pPr marL="2057400" indent="-228600">
              <a:defRPr>
                <a:solidFill>
                  <a:schemeClr val="tx1"/>
                </a:solidFill>
                <a:latin typeface="Arial" charset="0"/>
                <a:ea typeface="ヒラギノ角ゴ Pro W3" charset="0"/>
              </a:defRPr>
            </a:lvl5pPr>
            <a:lvl6pPr marL="2514600" indent="-228600" fontAlgn="base">
              <a:spcBef>
                <a:spcPct val="0"/>
              </a:spcBef>
              <a:spcAft>
                <a:spcPct val="0"/>
              </a:spcAft>
              <a:defRPr>
                <a:solidFill>
                  <a:schemeClr val="tx1"/>
                </a:solidFill>
                <a:latin typeface="Arial" charset="0"/>
                <a:ea typeface="ヒラギノ角ゴ Pro W3" charset="0"/>
              </a:defRPr>
            </a:lvl6pPr>
            <a:lvl7pPr marL="2971800" indent="-228600" fontAlgn="base">
              <a:spcBef>
                <a:spcPct val="0"/>
              </a:spcBef>
              <a:spcAft>
                <a:spcPct val="0"/>
              </a:spcAft>
              <a:defRPr>
                <a:solidFill>
                  <a:schemeClr val="tx1"/>
                </a:solidFill>
                <a:latin typeface="Arial" charset="0"/>
                <a:ea typeface="ヒラギノ角ゴ Pro W3" charset="0"/>
              </a:defRPr>
            </a:lvl7pPr>
            <a:lvl8pPr marL="3429000" indent="-228600" fontAlgn="base">
              <a:spcBef>
                <a:spcPct val="0"/>
              </a:spcBef>
              <a:spcAft>
                <a:spcPct val="0"/>
              </a:spcAft>
              <a:defRPr>
                <a:solidFill>
                  <a:schemeClr val="tx1"/>
                </a:solidFill>
                <a:latin typeface="Arial" charset="0"/>
                <a:ea typeface="ヒラギノ角ゴ Pro W3" charset="0"/>
              </a:defRPr>
            </a:lvl8pPr>
            <a:lvl9pPr marL="3886200" indent="-228600" fontAlgn="base">
              <a:spcBef>
                <a:spcPct val="0"/>
              </a:spcBef>
              <a:spcAft>
                <a:spcPct val="0"/>
              </a:spcAft>
              <a:defRPr>
                <a:solidFill>
                  <a:schemeClr val="tx1"/>
                </a:solidFill>
                <a:latin typeface="Arial" charset="0"/>
                <a:ea typeface="ヒラギノ角ゴ Pro W3" charset="0"/>
              </a:defRPr>
            </a:lvl9pPr>
          </a:lstStyle>
          <a:p>
            <a:pPr eaLnBrk="0" hangingPunct="0">
              <a:spcBef>
                <a:spcPct val="50000"/>
              </a:spcBef>
              <a:defRPr/>
            </a:pPr>
            <a:fld id="{CD81962F-67D4-FD44-86D5-55EBF96E0DB7}" type="slidenum">
              <a:rPr lang="en-US" sz="1000" smtClean="0">
                <a:solidFill>
                  <a:schemeClr val="bg1"/>
                </a:solidFill>
              </a:rPr>
              <a:pPr eaLnBrk="0" hangingPunct="0">
                <a:spcBef>
                  <a:spcPct val="50000"/>
                </a:spcBef>
                <a:defRPr/>
              </a:pPr>
              <a:t>4</a:t>
            </a:fld>
            <a:endParaRPr lang="en-US" sz="1000">
              <a:solidFill>
                <a:schemeClr val="bg1"/>
              </a:solidFill>
            </a:endParaRPr>
          </a:p>
        </p:txBody>
      </p:sp>
      <p:sp>
        <p:nvSpPr>
          <p:cNvPr id="15" name="Yellow Bar">
            <a:extLst>
              <a:ext uri="{FF2B5EF4-FFF2-40B4-BE49-F238E27FC236}">
                <a16:creationId xmlns:a16="http://schemas.microsoft.com/office/drawing/2014/main" id="{E51C4DA4-A142-A94A-BC66-DF4ADD1F27BE}"/>
              </a:ext>
            </a:extLst>
          </p:cNvPr>
          <p:cNvSpPr/>
          <p:nvPr/>
        </p:nvSpPr>
        <p:spPr>
          <a:xfrm>
            <a:off x="3029000" y="1673352"/>
            <a:ext cx="2926080" cy="61227"/>
          </a:xfrm>
          <a:prstGeom prst="rect">
            <a:avLst/>
          </a:prstGeom>
          <a:solidFill>
            <a:srgbClr val="EBB700"/>
          </a:solidFill>
          <a:ln>
            <a:noFill/>
          </a:ln>
          <a:effectLst/>
        </p:spPr>
        <p:style>
          <a:lnRef idx="1">
            <a:schemeClr val="accent1"/>
          </a:lnRef>
          <a:fillRef idx="3">
            <a:schemeClr val="accent1"/>
          </a:fillRef>
          <a:effectRef idx="2">
            <a:schemeClr val="accent1"/>
          </a:effectRef>
          <a:fontRef idx="minor">
            <a:schemeClr val="lt1"/>
          </a:fontRef>
        </p:style>
        <p:txBody>
          <a:bodyPr lIns="94685" tIns="47343" rIns="94685" bIns="47343" rtlCol="0" anchor="ctr"/>
          <a:lstStyle/>
          <a:p>
            <a:pPr algn="ctr"/>
            <a:r>
              <a:rPr lang="fr-FR">
                <a:latin typeface="Arial" charset="0"/>
                <a:ea typeface="Arial" charset="0"/>
                <a:cs typeface="Arial" charset="0"/>
              </a:rPr>
              <a:t> </a:t>
            </a:r>
          </a:p>
        </p:txBody>
      </p:sp>
      <p:sp>
        <p:nvSpPr>
          <p:cNvPr id="16" name="Headline">
            <a:extLst>
              <a:ext uri="{FF2B5EF4-FFF2-40B4-BE49-F238E27FC236}">
                <a16:creationId xmlns:a16="http://schemas.microsoft.com/office/drawing/2014/main" id="{72B3B5E6-BE17-924E-B9FE-B2A587D5C568}"/>
              </a:ext>
            </a:extLst>
          </p:cNvPr>
          <p:cNvSpPr txBox="1">
            <a:spLocks/>
          </p:cNvSpPr>
          <p:nvPr/>
        </p:nvSpPr>
        <p:spPr>
          <a:xfrm>
            <a:off x="2918935" y="673861"/>
            <a:ext cx="8373905" cy="846827"/>
          </a:xfrm>
          <a:prstGeom prst="rect">
            <a:avLst/>
          </a:prstGeom>
        </p:spPr>
        <p:txBody>
          <a:bodyPr>
            <a:normAutofit fontScale="92500" lnSpcReduction="10000"/>
          </a:bodyPr>
          <a:lstStyle>
            <a:lvl1pPr algn="l" rtl="0" eaLnBrk="1" fontAlgn="base" hangingPunct="1">
              <a:lnSpc>
                <a:spcPct val="90000"/>
              </a:lnSpc>
              <a:spcBef>
                <a:spcPct val="0"/>
              </a:spcBef>
              <a:spcAft>
                <a:spcPct val="0"/>
              </a:spcAft>
              <a:defRPr sz="3600" b="1" i="0">
                <a:solidFill>
                  <a:srgbClr val="095495"/>
                </a:solidFill>
                <a:latin typeface="Helvetica Neue" charset="0"/>
                <a:ea typeface="Helvetica Neue" charset="0"/>
                <a:cs typeface="Helvetica Neue" charset="0"/>
              </a:defRPr>
            </a:lvl1pPr>
            <a:lvl2pPr algn="l" rtl="0" eaLnBrk="1" fontAlgn="base" hangingPunct="1">
              <a:spcBef>
                <a:spcPct val="0"/>
              </a:spcBef>
              <a:spcAft>
                <a:spcPct val="0"/>
              </a:spcAft>
              <a:defRPr sz="2800">
                <a:solidFill>
                  <a:srgbClr val="00338D"/>
                </a:solidFill>
                <a:latin typeface="Arial" charset="0"/>
                <a:ea typeface="ヒラギノ角ゴ Pro W3" charset="0"/>
                <a:cs typeface="ヒラギノ角ゴ Pro W3" charset="0"/>
              </a:defRPr>
            </a:lvl2pPr>
            <a:lvl3pPr algn="l" rtl="0" eaLnBrk="1" fontAlgn="base" hangingPunct="1">
              <a:spcBef>
                <a:spcPct val="0"/>
              </a:spcBef>
              <a:spcAft>
                <a:spcPct val="0"/>
              </a:spcAft>
              <a:defRPr sz="2800">
                <a:solidFill>
                  <a:srgbClr val="00338D"/>
                </a:solidFill>
                <a:latin typeface="Arial" charset="0"/>
                <a:ea typeface="ヒラギノ角ゴ Pro W3" charset="0"/>
                <a:cs typeface="ヒラギノ角ゴ Pro W3" charset="0"/>
              </a:defRPr>
            </a:lvl3pPr>
            <a:lvl4pPr algn="l" rtl="0" eaLnBrk="1" fontAlgn="base" hangingPunct="1">
              <a:spcBef>
                <a:spcPct val="0"/>
              </a:spcBef>
              <a:spcAft>
                <a:spcPct val="0"/>
              </a:spcAft>
              <a:defRPr sz="2800">
                <a:solidFill>
                  <a:srgbClr val="00338D"/>
                </a:solidFill>
                <a:latin typeface="Arial" charset="0"/>
                <a:ea typeface="ヒラギノ角ゴ Pro W3" charset="0"/>
                <a:cs typeface="ヒラギノ角ゴ Pro W3" charset="0"/>
              </a:defRPr>
            </a:lvl4pPr>
            <a:lvl5pPr algn="l" rtl="0" eaLnBrk="1" fontAlgn="base" hangingPunct="1">
              <a:spcBef>
                <a:spcPct val="0"/>
              </a:spcBef>
              <a:spcAft>
                <a:spcPct val="0"/>
              </a:spcAft>
              <a:defRPr sz="2800">
                <a:solidFill>
                  <a:srgbClr val="00338D"/>
                </a:solidFill>
                <a:latin typeface="Arial" charset="0"/>
                <a:ea typeface="ヒラギノ角ゴ Pro W3" charset="0"/>
                <a:cs typeface="ヒラギノ角ゴ Pro W3" charset="0"/>
              </a:defRPr>
            </a:lvl5pPr>
            <a:lvl6pPr marL="457189" algn="l" rtl="0" eaLnBrk="1" fontAlgn="base" hangingPunct="1">
              <a:spcBef>
                <a:spcPct val="0"/>
              </a:spcBef>
              <a:spcAft>
                <a:spcPct val="0"/>
              </a:spcAft>
              <a:defRPr sz="2400">
                <a:solidFill>
                  <a:schemeClr val="tx2"/>
                </a:solidFill>
                <a:latin typeface="Arial" charset="0"/>
              </a:defRPr>
            </a:lvl6pPr>
            <a:lvl7pPr marL="914377" algn="l" rtl="0" eaLnBrk="1" fontAlgn="base" hangingPunct="1">
              <a:spcBef>
                <a:spcPct val="0"/>
              </a:spcBef>
              <a:spcAft>
                <a:spcPct val="0"/>
              </a:spcAft>
              <a:defRPr sz="2400">
                <a:solidFill>
                  <a:schemeClr val="tx2"/>
                </a:solidFill>
                <a:latin typeface="Arial" charset="0"/>
              </a:defRPr>
            </a:lvl7pPr>
            <a:lvl8pPr marL="1371566" algn="l" rtl="0" eaLnBrk="1" fontAlgn="base" hangingPunct="1">
              <a:spcBef>
                <a:spcPct val="0"/>
              </a:spcBef>
              <a:spcAft>
                <a:spcPct val="0"/>
              </a:spcAft>
              <a:defRPr sz="2400">
                <a:solidFill>
                  <a:schemeClr val="tx2"/>
                </a:solidFill>
                <a:latin typeface="Arial" charset="0"/>
              </a:defRPr>
            </a:lvl8pPr>
            <a:lvl9pPr marL="1828754" algn="l" rtl="0" eaLnBrk="1" fontAlgn="base" hangingPunct="1">
              <a:spcBef>
                <a:spcPct val="0"/>
              </a:spcBef>
              <a:spcAft>
                <a:spcPct val="0"/>
              </a:spcAft>
              <a:defRPr sz="2400">
                <a:solidFill>
                  <a:schemeClr val="tx2"/>
                </a:solidFill>
                <a:latin typeface="Arial" charset="0"/>
              </a:defRPr>
            </a:lvl9pPr>
          </a:lstStyle>
          <a:p>
            <a:r>
              <a:rPr lang="fr-FR" sz="3200" dirty="0">
                <a:solidFill>
                  <a:srgbClr val="00338D"/>
                </a:solidFill>
              </a:rPr>
              <a:t>Nous nous attaquons ensemble</a:t>
            </a:r>
            <a:br>
              <a:rPr lang="fr-FR" sz="3200" dirty="0">
                <a:solidFill>
                  <a:srgbClr val="00338D"/>
                </a:solidFill>
              </a:rPr>
            </a:br>
            <a:r>
              <a:rPr lang="fr-FR" sz="3200" dirty="0">
                <a:solidFill>
                  <a:srgbClr val="00338D"/>
                </a:solidFill>
              </a:rPr>
              <a:t>à des problématiques mondiales.</a:t>
            </a:r>
          </a:p>
        </p:txBody>
      </p:sp>
      <p:pic>
        <p:nvPicPr>
          <p:cNvPr id="12" name="Emblem - Black">
            <a:extLst>
              <a:ext uri="{FF2B5EF4-FFF2-40B4-BE49-F238E27FC236}">
                <a16:creationId xmlns:a16="http://schemas.microsoft.com/office/drawing/2014/main" id="{23B94238-2C4D-3849-A30D-49E7CA877EE4}"/>
              </a:ext>
            </a:extLst>
          </p:cNvPr>
          <p:cNvPicPr>
            <a:picLocks noChangeAspect="1"/>
          </p:cNvPicPr>
          <p:nvPr/>
        </p:nvPicPr>
        <p:blipFill rotWithShape="1">
          <a:blip r:embed="rId2">
            <a:alphaModFix amt="1000"/>
          </a:blip>
          <a:srcRect r="22250" b="12347"/>
          <a:stretch/>
        </p:blipFill>
        <p:spPr>
          <a:xfrm>
            <a:off x="6999111" y="1311075"/>
            <a:ext cx="5192890" cy="5546926"/>
          </a:xfrm>
          <a:prstGeom prst="rect">
            <a:avLst/>
          </a:prstGeom>
        </p:spPr>
      </p:pic>
      <p:sp>
        <p:nvSpPr>
          <p:cNvPr id="13" name="TextBox 12">
            <a:extLst>
              <a:ext uri="{FF2B5EF4-FFF2-40B4-BE49-F238E27FC236}">
                <a16:creationId xmlns:a16="http://schemas.microsoft.com/office/drawing/2014/main" id="{A07C1F0D-41C1-A944-9CF3-DA34ABC3DCF0}"/>
              </a:ext>
            </a:extLst>
          </p:cNvPr>
          <p:cNvSpPr txBox="1"/>
          <p:nvPr/>
        </p:nvSpPr>
        <p:spPr>
          <a:xfrm>
            <a:off x="2692671" y="4185518"/>
            <a:ext cx="1527710" cy="150810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fr-FR" sz="1400" b="1" i="0" u="none" strike="noStrike" cap="none" normalizeH="0" baseline="0" noProof="0" dirty="0">
                <a:ln>
                  <a:noFill/>
                </a:ln>
                <a:solidFill>
                  <a:srgbClr val="0774AF"/>
                </a:solidFill>
                <a:uLnTx/>
                <a:uFillTx/>
                <a:latin typeface="Arial" panose="020B0604020202020204" pitchFamily="34" charset="0"/>
                <a:ea typeface="Open Sans" charset="0"/>
                <a:cs typeface="Arial" panose="020B0604020202020204" pitchFamily="34" charset="0"/>
              </a:rPr>
              <a:t>DIABÈTE</a:t>
            </a: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200" b="1" i="0" u="none" strike="noStrike" kern="1200" cap="none" spc="0" normalizeH="0" baseline="0" noProof="0" dirty="0">
              <a:ln>
                <a:noFill/>
              </a:ln>
              <a:solidFill>
                <a:srgbClr val="002F87"/>
              </a:solidFill>
              <a:effectLst/>
              <a:uLnTx/>
              <a:uFillTx/>
              <a:latin typeface="Arial" panose="020B0604020202020204" pitchFamily="34" charset="0"/>
              <a:ea typeface="Open Sans" charset="0"/>
              <a:cs typeface="Arial" panose="020B0604020202020204" pitchFamily="34" charset="0"/>
            </a:endParaRPr>
          </a:p>
          <a:p>
            <a:pPr marL="0" marR="0" lvl="0" indent="0" defTabSz="914400" rtl="0" eaLnBrk="1" fontAlgn="base" latinLnBrk="0" hangingPunct="1">
              <a:lnSpc>
                <a:spcPct val="100000"/>
              </a:lnSpc>
              <a:spcBef>
                <a:spcPct val="0"/>
              </a:spcBef>
              <a:spcAft>
                <a:spcPct val="0"/>
              </a:spcAft>
              <a:buClrTx/>
              <a:buSzTx/>
              <a:buFontTx/>
              <a:buNone/>
              <a:tabLst/>
              <a:defRPr/>
            </a:pPr>
            <a:r>
              <a:rPr kumimoji="0" lang="fr-FR" sz="1100" b="0" i="0" u="none" strike="noStrike" cap="none" normalizeH="0" baseline="0" noProof="0" dirty="0">
                <a:ln>
                  <a:noFill/>
                </a:ln>
                <a:solidFill>
                  <a:prstClr val="white">
                    <a:lumMod val="50000"/>
                  </a:prstClr>
                </a:solidFill>
                <a:uLnTx/>
                <a:uFillTx/>
                <a:latin typeface="Arial" panose="020B0604020202020204" pitchFamily="34" charset="0"/>
                <a:ea typeface="Open Sans" charset="0"/>
                <a:cs typeface="Arial" panose="020B0604020202020204" pitchFamily="34" charset="0"/>
              </a:rPr>
              <a:t>Réduire la prévalence du diabète et améliorer la qualité de vie des personnes diabétiques.</a:t>
            </a:r>
          </a:p>
        </p:txBody>
      </p:sp>
      <p:sp>
        <p:nvSpPr>
          <p:cNvPr id="18" name="TextBox 17">
            <a:extLst>
              <a:ext uri="{FF2B5EF4-FFF2-40B4-BE49-F238E27FC236}">
                <a16:creationId xmlns:a16="http://schemas.microsoft.com/office/drawing/2014/main" id="{0E6068FD-C315-304D-AB55-4416AC0583FC}"/>
              </a:ext>
            </a:extLst>
          </p:cNvPr>
          <p:cNvSpPr txBox="1"/>
          <p:nvPr/>
        </p:nvSpPr>
        <p:spPr>
          <a:xfrm>
            <a:off x="9931297" y="4185517"/>
            <a:ext cx="1837490" cy="1215717"/>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fr-FR" sz="1400" b="1" i="0" u="none" strike="noStrike" cap="none" normalizeH="0" baseline="0" noProof="0" dirty="0">
                <a:ln>
                  <a:noFill/>
                </a:ln>
                <a:solidFill>
                  <a:srgbClr val="F0C217"/>
                </a:solidFill>
                <a:uLnTx/>
                <a:uFillTx/>
                <a:latin typeface="Arial" panose="020B0604020202020204" pitchFamily="34" charset="0"/>
                <a:ea typeface="Open Sans" charset="0"/>
                <a:cs typeface="Arial" panose="020B0604020202020204" pitchFamily="34" charset="0"/>
              </a:rPr>
              <a:t>CANCER INFANTILE</a:t>
            </a: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prstClr val="white">
                  <a:lumMod val="50000"/>
                </a:prstClr>
              </a:solidFill>
              <a:effectLst/>
              <a:uLnTx/>
              <a:uFillTx/>
              <a:latin typeface="Arial" panose="020B0604020202020204" pitchFamily="34" charset="0"/>
              <a:ea typeface="Open Sans" charset="0"/>
              <a:cs typeface="Arial" panose="020B0604020202020204" pitchFamily="34" charset="0"/>
            </a:endParaRPr>
          </a:p>
          <a:p>
            <a:pPr marL="0" marR="0" lvl="0" indent="0" defTabSz="914400" rtl="0" eaLnBrk="1" fontAlgn="base" latinLnBrk="0" hangingPunct="1">
              <a:lnSpc>
                <a:spcPct val="100000"/>
              </a:lnSpc>
              <a:spcBef>
                <a:spcPct val="0"/>
              </a:spcBef>
              <a:spcAft>
                <a:spcPct val="0"/>
              </a:spcAft>
              <a:buClrTx/>
              <a:buSzTx/>
              <a:buFontTx/>
              <a:buNone/>
              <a:tabLst/>
              <a:defRPr/>
            </a:pPr>
            <a:r>
              <a:rPr kumimoji="0" lang="fr-FR" sz="1100" b="0" i="0" u="none" strike="noStrike" cap="none" normalizeH="0" baseline="0" noProof="0" dirty="0">
                <a:ln>
                  <a:noFill/>
                </a:ln>
                <a:solidFill>
                  <a:prstClr val="white">
                    <a:lumMod val="50000"/>
                  </a:prstClr>
                </a:solidFill>
                <a:uLnTx/>
                <a:uFillTx/>
                <a:latin typeface="Arial" panose="020B0604020202020204" pitchFamily="34" charset="0"/>
                <a:ea typeface="Open Sans" charset="0"/>
                <a:cs typeface="Arial" panose="020B0604020202020204" pitchFamily="34" charset="0"/>
              </a:rPr>
              <a:t>Aider les enfants atteints de cancer infantile à survivre et s’épanouir.</a:t>
            </a:r>
          </a:p>
        </p:txBody>
      </p:sp>
      <p:pic>
        <p:nvPicPr>
          <p:cNvPr id="20" name="Picture 19">
            <a:extLst>
              <a:ext uri="{FF2B5EF4-FFF2-40B4-BE49-F238E27FC236}">
                <a16:creationId xmlns:a16="http://schemas.microsoft.com/office/drawing/2014/main" id="{BFAC0475-CF00-F049-A671-795D30F5AA1D}"/>
              </a:ext>
            </a:extLst>
          </p:cNvPr>
          <p:cNvPicPr>
            <a:picLocks noChangeAspect="1"/>
          </p:cNvPicPr>
          <p:nvPr/>
        </p:nvPicPr>
        <p:blipFill>
          <a:blip r:embed="rId3"/>
          <a:stretch>
            <a:fillRect/>
          </a:stretch>
        </p:blipFill>
        <p:spPr>
          <a:xfrm>
            <a:off x="10281212" y="2960728"/>
            <a:ext cx="1075183" cy="1099345"/>
          </a:xfrm>
          <a:prstGeom prst="rect">
            <a:avLst/>
          </a:prstGeom>
        </p:spPr>
      </p:pic>
      <p:sp>
        <p:nvSpPr>
          <p:cNvPr id="14" name="TextBox 13">
            <a:extLst>
              <a:ext uri="{FF2B5EF4-FFF2-40B4-BE49-F238E27FC236}">
                <a16:creationId xmlns:a16="http://schemas.microsoft.com/office/drawing/2014/main" id="{C5E1DF59-786B-5547-8009-905B955E4B93}"/>
              </a:ext>
            </a:extLst>
          </p:cNvPr>
          <p:cNvSpPr txBox="1"/>
          <p:nvPr/>
        </p:nvSpPr>
        <p:spPr>
          <a:xfrm>
            <a:off x="4286255" y="4185518"/>
            <a:ext cx="1806254" cy="1338828"/>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fr-FR" sz="1400" b="1" i="0" u="none" strike="noStrike" cap="none" normalizeH="0" baseline="0" noProof="0" dirty="0">
                <a:ln>
                  <a:noFill/>
                </a:ln>
                <a:solidFill>
                  <a:srgbClr val="8CC63F"/>
                </a:solidFill>
                <a:uLnTx/>
                <a:uFillTx/>
                <a:latin typeface="Arial" panose="020B0604020202020204" pitchFamily="34" charset="0"/>
                <a:ea typeface="Open Sans" charset="0"/>
                <a:cs typeface="Arial" panose="020B0604020202020204" pitchFamily="34" charset="0"/>
              </a:rPr>
              <a:t>ENVIRONNEMENT</a:t>
            </a: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200" b="1" i="0" u="none" strike="noStrike" kern="1200" cap="none" spc="0" normalizeH="0" baseline="0" noProof="0" dirty="0">
              <a:ln>
                <a:noFill/>
              </a:ln>
              <a:solidFill>
                <a:srgbClr val="002F87"/>
              </a:solidFill>
              <a:effectLst/>
              <a:uLnTx/>
              <a:uFillTx/>
              <a:latin typeface="Arial" panose="020B0604020202020204" pitchFamily="34" charset="0"/>
              <a:ea typeface="Open Sans" charset="0"/>
              <a:cs typeface="Arial" panose="020B0604020202020204" pitchFamily="34" charset="0"/>
            </a:endParaRPr>
          </a:p>
          <a:p>
            <a:pPr marL="0" marR="0" lvl="0" indent="0" defTabSz="914400" rtl="0" eaLnBrk="1" fontAlgn="base" latinLnBrk="0" hangingPunct="1">
              <a:lnSpc>
                <a:spcPct val="100000"/>
              </a:lnSpc>
              <a:spcBef>
                <a:spcPct val="0"/>
              </a:spcBef>
              <a:spcAft>
                <a:spcPct val="0"/>
              </a:spcAft>
              <a:buClrTx/>
              <a:buSzTx/>
              <a:buFontTx/>
              <a:buNone/>
              <a:tabLst/>
              <a:defRPr/>
            </a:pPr>
            <a:r>
              <a:rPr lang="fr-FR" sz="1100" dirty="0">
                <a:solidFill>
                  <a:prstClr val="white">
                    <a:lumMod val="50000"/>
                  </a:prstClr>
                </a:solidFill>
                <a:latin typeface="Arial" panose="020B0604020202020204" pitchFamily="34" charset="0"/>
                <a:ea typeface="Open Sans" charset="0"/>
                <a:cs typeface="Arial" panose="020B0604020202020204" pitchFamily="34" charset="0"/>
              </a:rPr>
              <a:t>Protéger et restaurer durablement notre environnement pour améliorer le bien-être de tous.</a:t>
            </a:r>
          </a:p>
        </p:txBody>
      </p:sp>
      <p:pic>
        <p:nvPicPr>
          <p:cNvPr id="21" name="Picture 20">
            <a:extLst>
              <a:ext uri="{FF2B5EF4-FFF2-40B4-BE49-F238E27FC236}">
                <a16:creationId xmlns:a16="http://schemas.microsoft.com/office/drawing/2014/main" id="{6215A02F-4392-AB49-A87D-3CDACDC89AAB}"/>
              </a:ext>
            </a:extLst>
          </p:cNvPr>
          <p:cNvPicPr>
            <a:picLocks noChangeAspect="1"/>
          </p:cNvPicPr>
          <p:nvPr/>
        </p:nvPicPr>
        <p:blipFill>
          <a:blip r:embed="rId4"/>
          <a:stretch>
            <a:fillRect/>
          </a:stretch>
        </p:blipFill>
        <p:spPr>
          <a:xfrm>
            <a:off x="4733833" y="2960728"/>
            <a:ext cx="1075183" cy="1123506"/>
          </a:xfrm>
          <a:prstGeom prst="rect">
            <a:avLst/>
          </a:prstGeom>
        </p:spPr>
      </p:pic>
      <p:sp>
        <p:nvSpPr>
          <p:cNvPr id="17" name="TextBox 16">
            <a:extLst>
              <a:ext uri="{FF2B5EF4-FFF2-40B4-BE49-F238E27FC236}">
                <a16:creationId xmlns:a16="http://schemas.microsoft.com/office/drawing/2014/main" id="{C2FA882A-88AE-204F-AEE4-57F7A2368992}"/>
              </a:ext>
            </a:extLst>
          </p:cNvPr>
          <p:cNvSpPr txBox="1"/>
          <p:nvPr/>
        </p:nvSpPr>
        <p:spPr>
          <a:xfrm>
            <a:off x="6269345" y="4187548"/>
            <a:ext cx="1673083" cy="104644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fr-FR" sz="1400" b="1" i="0" u="none" strike="noStrike" cap="none" normalizeH="0" baseline="0" noProof="0" dirty="0">
                <a:ln>
                  <a:noFill/>
                </a:ln>
                <a:solidFill>
                  <a:srgbClr val="F26A2C"/>
                </a:solidFill>
                <a:uLnTx/>
                <a:uFillTx/>
                <a:latin typeface="Arial" panose="020B0604020202020204" pitchFamily="34" charset="0"/>
                <a:ea typeface="Open Sans" charset="0"/>
                <a:cs typeface="Arial" panose="020B0604020202020204" pitchFamily="34" charset="0"/>
              </a:rPr>
              <a:t>LUTTE CONTRE LA FAIM</a:t>
            </a: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200" b="1" i="0" u="none" strike="noStrike" kern="1200" cap="none" spc="0" normalizeH="0" baseline="0" noProof="0" dirty="0">
              <a:ln>
                <a:noFill/>
              </a:ln>
              <a:solidFill>
                <a:srgbClr val="002F87"/>
              </a:solidFill>
              <a:effectLst/>
              <a:uLnTx/>
              <a:uFillTx/>
              <a:latin typeface="Arial" panose="020B0604020202020204" pitchFamily="34" charset="0"/>
              <a:ea typeface="Open Sans" charset="0"/>
              <a:cs typeface="Arial" panose="020B0604020202020204" pitchFamily="34" charset="0"/>
            </a:endParaRPr>
          </a:p>
          <a:p>
            <a:pPr marL="0" marR="0" lvl="0" indent="0" defTabSz="914400" rtl="0" eaLnBrk="1" fontAlgn="base" latinLnBrk="0" hangingPunct="1">
              <a:lnSpc>
                <a:spcPct val="100000"/>
              </a:lnSpc>
              <a:spcBef>
                <a:spcPct val="0"/>
              </a:spcBef>
              <a:spcAft>
                <a:spcPct val="0"/>
              </a:spcAft>
              <a:buClrTx/>
              <a:buSzTx/>
              <a:buFontTx/>
              <a:buNone/>
              <a:tabLst/>
              <a:defRPr/>
            </a:pPr>
            <a:r>
              <a:rPr lang="fr-FR" sz="1100" dirty="0">
                <a:solidFill>
                  <a:prstClr val="white">
                    <a:lumMod val="50000"/>
                  </a:prstClr>
                </a:solidFill>
                <a:latin typeface="Arial" panose="020B0604020202020204" pitchFamily="34" charset="0"/>
                <a:ea typeface="Open Sans" charset="0"/>
                <a:cs typeface="Arial" panose="020B0604020202020204" pitchFamily="34" charset="0"/>
              </a:rPr>
              <a:t>Donner à tous accès à une alimentation saine.</a:t>
            </a:r>
          </a:p>
        </p:txBody>
      </p:sp>
      <p:pic>
        <p:nvPicPr>
          <p:cNvPr id="22" name="Picture 21">
            <a:extLst>
              <a:ext uri="{FF2B5EF4-FFF2-40B4-BE49-F238E27FC236}">
                <a16:creationId xmlns:a16="http://schemas.microsoft.com/office/drawing/2014/main" id="{4B64D3C0-2301-CD41-A7FE-E8DC74E53D69}"/>
              </a:ext>
            </a:extLst>
          </p:cNvPr>
          <p:cNvPicPr>
            <a:picLocks noChangeAspect="1"/>
          </p:cNvPicPr>
          <p:nvPr/>
        </p:nvPicPr>
        <p:blipFill>
          <a:blip r:embed="rId5"/>
          <a:stretch>
            <a:fillRect/>
          </a:stretch>
        </p:blipFill>
        <p:spPr>
          <a:xfrm>
            <a:off x="6548731" y="2960728"/>
            <a:ext cx="1183909" cy="1075183"/>
          </a:xfrm>
          <a:prstGeom prst="rect">
            <a:avLst/>
          </a:prstGeom>
        </p:spPr>
      </p:pic>
      <p:pic>
        <p:nvPicPr>
          <p:cNvPr id="23" name="Picture 22">
            <a:extLst>
              <a:ext uri="{FF2B5EF4-FFF2-40B4-BE49-F238E27FC236}">
                <a16:creationId xmlns:a16="http://schemas.microsoft.com/office/drawing/2014/main" id="{E6DE065B-D674-4245-9CB5-1848C2C20C6A}"/>
              </a:ext>
            </a:extLst>
          </p:cNvPr>
          <p:cNvPicPr>
            <a:picLocks noChangeAspect="1"/>
          </p:cNvPicPr>
          <p:nvPr/>
        </p:nvPicPr>
        <p:blipFill>
          <a:blip r:embed="rId6"/>
          <a:stretch>
            <a:fillRect/>
          </a:stretch>
        </p:blipFill>
        <p:spPr>
          <a:xfrm>
            <a:off x="2918935" y="2960728"/>
            <a:ext cx="1075183" cy="1111425"/>
          </a:xfrm>
          <a:prstGeom prst="rect">
            <a:avLst/>
          </a:prstGeom>
        </p:spPr>
      </p:pic>
      <p:sp>
        <p:nvSpPr>
          <p:cNvPr id="19" name="TextBox 18">
            <a:extLst>
              <a:ext uri="{FF2B5EF4-FFF2-40B4-BE49-F238E27FC236}">
                <a16:creationId xmlns:a16="http://schemas.microsoft.com/office/drawing/2014/main" id="{56F9F4EA-EF2F-F248-BB84-5F6164D8F248}"/>
              </a:ext>
            </a:extLst>
          </p:cNvPr>
          <p:cNvSpPr txBox="1"/>
          <p:nvPr/>
        </p:nvSpPr>
        <p:spPr>
          <a:xfrm>
            <a:off x="8166225" y="4185517"/>
            <a:ext cx="1671650" cy="1338828"/>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fr-FR" sz="1400" b="1" i="0" u="none" strike="noStrike" cap="none" normalizeH="0" baseline="0" noProof="0" dirty="0">
                <a:ln>
                  <a:noFill/>
                </a:ln>
                <a:solidFill>
                  <a:srgbClr val="6A205F"/>
                </a:solidFill>
                <a:uLnTx/>
                <a:uFillTx/>
                <a:latin typeface="Arial" panose="020B0604020202020204" pitchFamily="34" charset="0"/>
                <a:ea typeface="Open Sans" charset="0"/>
                <a:cs typeface="Arial" panose="020B0604020202020204" pitchFamily="34" charset="0"/>
              </a:rPr>
              <a:t>VUE</a:t>
            </a: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prstClr val="white">
                  <a:lumMod val="50000"/>
                </a:prstClr>
              </a:solidFill>
              <a:effectLst/>
              <a:uLnTx/>
              <a:uFillTx/>
              <a:latin typeface="Arial" panose="020B0604020202020204" pitchFamily="34" charset="0"/>
              <a:ea typeface="Open Sans" charset="0"/>
              <a:cs typeface="Arial" panose="020B0604020202020204" pitchFamily="34" charset="0"/>
            </a:endParaRPr>
          </a:p>
          <a:p>
            <a:pPr marL="0" marR="0" lvl="0" indent="0" defTabSz="914400" rtl="0" eaLnBrk="1" fontAlgn="base" latinLnBrk="0" hangingPunct="1">
              <a:lnSpc>
                <a:spcPct val="100000"/>
              </a:lnSpc>
              <a:spcBef>
                <a:spcPct val="0"/>
              </a:spcBef>
              <a:spcAft>
                <a:spcPct val="0"/>
              </a:spcAft>
              <a:buClrTx/>
              <a:buSzTx/>
              <a:buFontTx/>
              <a:buNone/>
              <a:tabLst/>
              <a:defRPr/>
            </a:pPr>
            <a:r>
              <a:rPr kumimoji="0" lang="fr-FR" sz="1100" i="0" u="none" strike="noStrike" cap="none" normalizeH="0" baseline="0" noProof="0" dirty="0">
                <a:ln>
                  <a:noFill/>
                </a:ln>
                <a:solidFill>
                  <a:prstClr val="white">
                    <a:lumMod val="50000"/>
                  </a:prstClr>
                </a:solidFill>
                <a:uLnTx/>
                <a:uFillTx/>
                <a:latin typeface="Arial" panose="020B0604020202020204" pitchFamily="34" charset="0"/>
                <a:ea typeface="Open Sans" charset="0"/>
                <a:cs typeface="Arial" panose="020B0604020202020204" pitchFamily="34" charset="0"/>
              </a:rPr>
              <a:t>Prévenir la cécité évitable et améliorer la qualité de vie des aveugles et des malvoyants.</a:t>
            </a:r>
          </a:p>
        </p:txBody>
      </p:sp>
      <p:pic>
        <p:nvPicPr>
          <p:cNvPr id="24" name="Picture 23">
            <a:extLst>
              <a:ext uri="{FF2B5EF4-FFF2-40B4-BE49-F238E27FC236}">
                <a16:creationId xmlns:a16="http://schemas.microsoft.com/office/drawing/2014/main" id="{B2EB1B46-A850-6E41-91BD-213C52BD550E}"/>
              </a:ext>
            </a:extLst>
          </p:cNvPr>
          <p:cNvPicPr>
            <a:picLocks noChangeAspect="1"/>
          </p:cNvPicPr>
          <p:nvPr/>
        </p:nvPicPr>
        <p:blipFill>
          <a:blip r:embed="rId7"/>
          <a:stretch>
            <a:fillRect/>
          </a:stretch>
        </p:blipFill>
        <p:spPr>
          <a:xfrm>
            <a:off x="8472355" y="2960728"/>
            <a:ext cx="1069142" cy="1075183"/>
          </a:xfrm>
          <a:prstGeom prst="rect">
            <a:avLst/>
          </a:prstGeom>
        </p:spPr>
      </p:pic>
    </p:spTree>
    <p:extLst>
      <p:ext uri="{BB962C8B-B14F-4D97-AF65-F5344CB8AC3E}">
        <p14:creationId xmlns:p14="http://schemas.microsoft.com/office/powerpoint/2010/main" val="10098299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Background - Solid">
            <a:extLst>
              <a:ext uri="{FF2B5EF4-FFF2-40B4-BE49-F238E27FC236}">
                <a16:creationId xmlns:a16="http://schemas.microsoft.com/office/drawing/2014/main" id="{8B319C34-80B6-1C42-9976-109BC3094FED}"/>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4685" tIns="47343" rIns="94685" bIns="47343" rtlCol="0" anchor="ctr"/>
          <a:lstStyle/>
          <a:p>
            <a:pPr algn="ctr"/>
            <a:endParaRPr lang="en-US" dirty="0">
              <a:solidFill>
                <a:schemeClr val="lt1">
                  <a:alpha val="44000"/>
                </a:schemeClr>
              </a:solidFill>
            </a:endParaRPr>
          </a:p>
        </p:txBody>
      </p:sp>
      <p:sp>
        <p:nvSpPr>
          <p:cNvPr id="9" name="Page Number - Blue">
            <a:extLst>
              <a:ext uri="{FF2B5EF4-FFF2-40B4-BE49-F238E27FC236}">
                <a16:creationId xmlns:a16="http://schemas.microsoft.com/office/drawing/2014/main" id="{CA5AE81C-B0D0-1E47-8317-079D20240D3E}"/>
              </a:ext>
            </a:extLst>
          </p:cNvPr>
          <p:cNvSpPr txBox="1">
            <a:spLocks noChangeArrowheads="1"/>
          </p:cNvSpPr>
          <p:nvPr/>
        </p:nvSpPr>
        <p:spPr bwMode="auto">
          <a:xfrm>
            <a:off x="11537156" y="6400725"/>
            <a:ext cx="654844" cy="4572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nchor="t">
            <a:noAutofit/>
          </a:bodyPr>
          <a:lstStyle>
            <a:lvl1pPr>
              <a:defRPr>
                <a:solidFill>
                  <a:schemeClr val="tx1"/>
                </a:solidFill>
                <a:latin typeface="Arial" charset="0"/>
                <a:ea typeface="ヒラギノ角ゴ Pro W3" charset="0"/>
                <a:cs typeface="ヒラギノ角ゴ Pro W3" charset="0"/>
              </a:defRPr>
            </a:lvl1pPr>
            <a:lvl2pPr marL="742950" indent="-285750">
              <a:defRPr>
                <a:solidFill>
                  <a:schemeClr val="tx1"/>
                </a:solidFill>
                <a:latin typeface="Arial" charset="0"/>
                <a:ea typeface="ヒラギノ角ゴ Pro W3" charset="0"/>
              </a:defRPr>
            </a:lvl2pPr>
            <a:lvl3pPr marL="1143000" indent="-228600">
              <a:defRPr>
                <a:solidFill>
                  <a:schemeClr val="tx1"/>
                </a:solidFill>
                <a:latin typeface="Arial" charset="0"/>
                <a:ea typeface="ヒラギノ角ゴ Pro W3" charset="0"/>
              </a:defRPr>
            </a:lvl3pPr>
            <a:lvl4pPr marL="1600200" indent="-228600">
              <a:defRPr>
                <a:solidFill>
                  <a:schemeClr val="tx1"/>
                </a:solidFill>
                <a:latin typeface="Arial" charset="0"/>
                <a:ea typeface="ヒラギノ角ゴ Pro W3" charset="0"/>
              </a:defRPr>
            </a:lvl4pPr>
            <a:lvl5pPr marL="2057400" indent="-228600">
              <a:defRPr>
                <a:solidFill>
                  <a:schemeClr val="tx1"/>
                </a:solidFill>
                <a:latin typeface="Arial" charset="0"/>
                <a:ea typeface="ヒラギノ角ゴ Pro W3" charset="0"/>
              </a:defRPr>
            </a:lvl5pPr>
            <a:lvl6pPr marL="2514600" indent="-228600" fontAlgn="base">
              <a:spcBef>
                <a:spcPct val="0"/>
              </a:spcBef>
              <a:spcAft>
                <a:spcPct val="0"/>
              </a:spcAft>
              <a:defRPr>
                <a:solidFill>
                  <a:schemeClr val="tx1"/>
                </a:solidFill>
                <a:latin typeface="Arial" charset="0"/>
                <a:ea typeface="ヒラギノ角ゴ Pro W3" charset="0"/>
              </a:defRPr>
            </a:lvl6pPr>
            <a:lvl7pPr marL="2971800" indent="-228600" fontAlgn="base">
              <a:spcBef>
                <a:spcPct val="0"/>
              </a:spcBef>
              <a:spcAft>
                <a:spcPct val="0"/>
              </a:spcAft>
              <a:defRPr>
                <a:solidFill>
                  <a:schemeClr val="tx1"/>
                </a:solidFill>
                <a:latin typeface="Arial" charset="0"/>
                <a:ea typeface="ヒラギノ角ゴ Pro W3" charset="0"/>
              </a:defRPr>
            </a:lvl7pPr>
            <a:lvl8pPr marL="3429000" indent="-228600" fontAlgn="base">
              <a:spcBef>
                <a:spcPct val="0"/>
              </a:spcBef>
              <a:spcAft>
                <a:spcPct val="0"/>
              </a:spcAft>
              <a:defRPr>
                <a:solidFill>
                  <a:schemeClr val="tx1"/>
                </a:solidFill>
                <a:latin typeface="Arial" charset="0"/>
                <a:ea typeface="ヒラギノ角ゴ Pro W3" charset="0"/>
              </a:defRPr>
            </a:lvl8pPr>
            <a:lvl9pPr marL="3886200" indent="-228600" fontAlgn="base">
              <a:spcBef>
                <a:spcPct val="0"/>
              </a:spcBef>
              <a:spcAft>
                <a:spcPct val="0"/>
              </a:spcAft>
              <a:defRPr>
                <a:solidFill>
                  <a:schemeClr val="tx1"/>
                </a:solidFill>
                <a:latin typeface="Arial" charset="0"/>
                <a:ea typeface="ヒラギノ角ゴ Pro W3" charset="0"/>
              </a:defRPr>
            </a:lvl9pPr>
          </a:lstStyle>
          <a:p>
            <a:pPr eaLnBrk="0" hangingPunct="0">
              <a:spcBef>
                <a:spcPct val="50000"/>
              </a:spcBef>
              <a:defRPr/>
            </a:pPr>
            <a:fld id="{CD81962F-67D4-FD44-86D5-55EBF96E0DB7}" type="slidenum">
              <a:rPr lang="en-US" sz="1000" smtClean="0">
                <a:solidFill>
                  <a:schemeClr val="bg1"/>
                </a:solidFill>
              </a:rPr>
              <a:pPr eaLnBrk="0" hangingPunct="0">
                <a:spcBef>
                  <a:spcPct val="50000"/>
                </a:spcBef>
                <a:defRPr/>
              </a:pPr>
              <a:t>5</a:t>
            </a:fld>
            <a:endParaRPr lang="en-US" sz="1000">
              <a:solidFill>
                <a:schemeClr val="bg1"/>
              </a:solidFill>
            </a:endParaRPr>
          </a:p>
        </p:txBody>
      </p:sp>
      <p:sp>
        <p:nvSpPr>
          <p:cNvPr id="7" name="Body Copy">
            <a:extLst>
              <a:ext uri="{FF2B5EF4-FFF2-40B4-BE49-F238E27FC236}">
                <a16:creationId xmlns:a16="http://schemas.microsoft.com/office/drawing/2014/main" id="{90080B9E-C426-BF41-B08F-C2859FA9C036}"/>
              </a:ext>
            </a:extLst>
          </p:cNvPr>
          <p:cNvSpPr txBox="1">
            <a:spLocks/>
          </p:cNvSpPr>
          <p:nvPr/>
        </p:nvSpPr>
        <p:spPr>
          <a:xfrm>
            <a:off x="1016063" y="3169602"/>
            <a:ext cx="6497920" cy="1919234"/>
          </a:xfrm>
          <a:prstGeom prst="rect">
            <a:avLst/>
          </a:prstGeom>
        </p:spPr>
        <p:txBody>
          <a:bodyPr/>
          <a:lstStyle>
            <a:lvl1pPr marL="0" indent="0" algn="l" rtl="0" eaLnBrk="1" fontAlgn="base" hangingPunct="1">
              <a:spcBef>
                <a:spcPct val="20000"/>
              </a:spcBef>
              <a:spcAft>
                <a:spcPct val="0"/>
              </a:spcAft>
              <a:buFont typeface="Arial" pitchFamily="34" charset="0"/>
              <a:buNone/>
              <a:defRPr sz="2000">
                <a:solidFill>
                  <a:schemeClr val="tx1"/>
                </a:solidFill>
                <a:latin typeface="Arial" panose="020B0604020202020204" pitchFamily="34" charset="0"/>
                <a:ea typeface="ヒラギノ角ゴ Pro W3" charset="0"/>
                <a:cs typeface="Arial" panose="020B0604020202020204" pitchFamily="34" charset="0"/>
              </a:defRPr>
            </a:lvl1pPr>
            <a:lvl2pPr marL="519099" indent="0" algn="l" rtl="0" eaLnBrk="1" fontAlgn="base" hangingPunct="1">
              <a:spcBef>
                <a:spcPct val="20000"/>
              </a:spcBef>
              <a:spcAft>
                <a:spcPct val="0"/>
              </a:spcAft>
              <a:buFont typeface="Segoe UI" panose="020B0502040204020203" pitchFamily="34" charset="0"/>
              <a:buNone/>
              <a:defRPr sz="2000">
                <a:solidFill>
                  <a:schemeClr val="tx1"/>
                </a:solidFill>
                <a:latin typeface="Arial" panose="020B0604020202020204" pitchFamily="34" charset="0"/>
                <a:ea typeface="ヒラギノ角ゴ Pro W3" charset="0"/>
                <a:cs typeface="Arial" panose="020B0604020202020204" pitchFamily="34" charset="0"/>
              </a:defRPr>
            </a:lvl2pPr>
            <a:lvl3pPr marL="914377" indent="0" algn="l" rtl="0" eaLnBrk="1" fontAlgn="base" hangingPunct="1">
              <a:spcBef>
                <a:spcPct val="20000"/>
              </a:spcBef>
              <a:spcAft>
                <a:spcPct val="0"/>
              </a:spcAft>
              <a:buFont typeface="Arial" panose="020B0604020202020204" pitchFamily="34" charset="0"/>
              <a:buNone/>
              <a:defRPr sz="2000">
                <a:solidFill>
                  <a:schemeClr val="tx1"/>
                </a:solidFill>
                <a:latin typeface="Arial" panose="020B0604020202020204" pitchFamily="34" charset="0"/>
                <a:ea typeface="ヒラギノ角ゴ Pro W3" charset="0"/>
                <a:cs typeface="Arial" panose="020B0604020202020204" pitchFamily="34" charset="0"/>
              </a:defRPr>
            </a:lvl3pPr>
            <a:lvl4pPr marL="1371565" indent="0" algn="l" rtl="0" eaLnBrk="1" fontAlgn="base" hangingPunct="1">
              <a:spcBef>
                <a:spcPct val="20000"/>
              </a:spcBef>
              <a:spcAft>
                <a:spcPct val="0"/>
              </a:spcAft>
              <a:buFont typeface="Arial" pitchFamily="34" charset="0"/>
              <a:buNone/>
              <a:defRPr sz="2000">
                <a:solidFill>
                  <a:schemeClr val="tx1"/>
                </a:solidFill>
                <a:latin typeface="+mn-lt"/>
                <a:ea typeface="ヒラギノ角ゴ Pro W3" charset="0"/>
              </a:defRPr>
            </a:lvl4pPr>
            <a:lvl5pPr marL="1828755" indent="0" algn="l" rtl="0" eaLnBrk="1" fontAlgn="base" hangingPunct="1">
              <a:spcBef>
                <a:spcPct val="20000"/>
              </a:spcBef>
              <a:spcAft>
                <a:spcPct val="0"/>
              </a:spcAft>
              <a:buFont typeface="Arial" pitchFamily="34" charset="0"/>
              <a:buNone/>
              <a:defRPr sz="2000">
                <a:solidFill>
                  <a:schemeClr val="tx1"/>
                </a:solidFill>
                <a:latin typeface="+mn-lt"/>
                <a:ea typeface="ヒラギノ角ゴ Pro W3" charset="0"/>
              </a:defRPr>
            </a:lvl5pPr>
            <a:lvl6pPr marL="2285943" algn="l" rtl="0" eaLnBrk="1" fontAlgn="base" hangingPunct="1">
              <a:spcBef>
                <a:spcPct val="20000"/>
              </a:spcBef>
              <a:spcAft>
                <a:spcPct val="0"/>
              </a:spcAft>
              <a:buChar char="»"/>
              <a:defRPr sz="2400">
                <a:solidFill>
                  <a:schemeClr val="tx1"/>
                </a:solidFill>
                <a:latin typeface="+mn-lt"/>
              </a:defRPr>
            </a:lvl6pPr>
            <a:lvl7pPr marL="2743131" algn="l" rtl="0" eaLnBrk="1" fontAlgn="base" hangingPunct="1">
              <a:spcBef>
                <a:spcPct val="20000"/>
              </a:spcBef>
              <a:spcAft>
                <a:spcPct val="0"/>
              </a:spcAft>
              <a:buChar char="»"/>
              <a:defRPr sz="2400">
                <a:solidFill>
                  <a:schemeClr val="tx1"/>
                </a:solidFill>
                <a:latin typeface="+mn-lt"/>
              </a:defRPr>
            </a:lvl7pPr>
            <a:lvl8pPr marL="3200320" algn="l" rtl="0" eaLnBrk="1" fontAlgn="base" hangingPunct="1">
              <a:spcBef>
                <a:spcPct val="20000"/>
              </a:spcBef>
              <a:spcAft>
                <a:spcPct val="0"/>
              </a:spcAft>
              <a:buChar char="»"/>
              <a:defRPr sz="2400">
                <a:solidFill>
                  <a:schemeClr val="tx1"/>
                </a:solidFill>
                <a:latin typeface="+mn-lt"/>
              </a:defRPr>
            </a:lvl8pPr>
            <a:lvl9pPr marL="3657509" algn="l" rtl="0" eaLnBrk="1" fontAlgn="base" hangingPunct="1">
              <a:spcBef>
                <a:spcPct val="20000"/>
              </a:spcBef>
              <a:spcAft>
                <a:spcPct val="0"/>
              </a:spcAft>
              <a:buChar char="»"/>
              <a:defRPr sz="2400">
                <a:solidFill>
                  <a:schemeClr val="tx1"/>
                </a:solidFill>
                <a:latin typeface="+mn-lt"/>
              </a:defRPr>
            </a:lvl9pPr>
          </a:lstStyle>
          <a:p>
            <a:r>
              <a:rPr lang="fr-FR" sz="1800" dirty="0">
                <a:solidFill>
                  <a:srgbClr val="55565A"/>
                </a:solidFill>
              </a:rPr>
              <a:t>Les jeunes sont l'avenir du service et l’avenir commence aujourd’hui.</a:t>
            </a:r>
            <a:br>
              <a:rPr lang="fr-FR" sz="1800" b="1" dirty="0">
                <a:solidFill>
                  <a:srgbClr val="55565A"/>
                </a:solidFill>
              </a:rPr>
            </a:br>
            <a:endParaRPr lang="fr-FR" sz="1800" b="1" dirty="0">
              <a:solidFill>
                <a:srgbClr val="55565A"/>
              </a:solidFill>
            </a:endParaRPr>
          </a:p>
          <a:p>
            <a:pPr marL="285750" indent="-285750">
              <a:buFont typeface="Arial" panose="020B0604020202020204" pitchFamily="34" charset="0"/>
              <a:buChar char="•"/>
            </a:pPr>
            <a:r>
              <a:rPr lang="fr-FR" sz="1400" dirty="0">
                <a:solidFill>
                  <a:srgbClr val="55565A"/>
                </a:solidFill>
              </a:rPr>
              <a:t>Les </a:t>
            </a:r>
            <a:r>
              <a:rPr lang="fr-FR" sz="1400" b="1" dirty="0">
                <a:solidFill>
                  <a:srgbClr val="55565A"/>
                </a:solidFill>
              </a:rPr>
              <a:t>Leos</a:t>
            </a:r>
            <a:r>
              <a:rPr lang="fr-FR" sz="1400" dirty="0">
                <a:solidFill>
                  <a:srgbClr val="55565A"/>
                </a:solidFill>
              </a:rPr>
              <a:t> sont des jeunes bénévoles de 12 à 30 ans.</a:t>
            </a:r>
          </a:p>
          <a:p>
            <a:pPr marL="285750" indent="-285750">
              <a:buFont typeface="Arial" panose="020B0604020202020204" pitchFamily="34" charset="0"/>
              <a:buChar char="•"/>
            </a:pPr>
            <a:r>
              <a:rPr lang="fr-FR" sz="1400" dirty="0">
                <a:solidFill>
                  <a:srgbClr val="55565A"/>
                </a:solidFill>
              </a:rPr>
              <a:t>Aujourd’hui, 175 000 Leos dans plus de 7 000 clubs soutiennent des causes qui importent.</a:t>
            </a:r>
          </a:p>
          <a:p>
            <a:pPr marL="285750" indent="-285750">
              <a:buFont typeface="Arial" panose="020B0604020202020204" pitchFamily="34" charset="0"/>
              <a:buChar char="•"/>
            </a:pPr>
            <a:r>
              <a:rPr lang="fr-FR" sz="1400" dirty="0">
                <a:solidFill>
                  <a:srgbClr val="55565A"/>
                </a:solidFill>
              </a:rPr>
              <a:t>Les Leo clubs </a:t>
            </a:r>
            <a:r>
              <a:rPr lang="fr-FR" sz="1400" b="1" dirty="0">
                <a:solidFill>
                  <a:srgbClr val="55565A"/>
                </a:solidFill>
              </a:rPr>
              <a:t>sont actifs depuis 60 ans.</a:t>
            </a:r>
          </a:p>
        </p:txBody>
      </p:sp>
      <p:sp>
        <p:nvSpPr>
          <p:cNvPr id="15" name="Yellow Bar">
            <a:extLst>
              <a:ext uri="{FF2B5EF4-FFF2-40B4-BE49-F238E27FC236}">
                <a16:creationId xmlns:a16="http://schemas.microsoft.com/office/drawing/2014/main" id="{E51C4DA4-A142-A94A-BC66-DF4ADD1F27BE}"/>
              </a:ext>
            </a:extLst>
          </p:cNvPr>
          <p:cNvSpPr/>
          <p:nvPr/>
        </p:nvSpPr>
        <p:spPr>
          <a:xfrm>
            <a:off x="1137330" y="2908687"/>
            <a:ext cx="2926080" cy="61227"/>
          </a:xfrm>
          <a:prstGeom prst="rect">
            <a:avLst/>
          </a:prstGeom>
          <a:solidFill>
            <a:srgbClr val="EBB700"/>
          </a:solidFill>
          <a:ln>
            <a:noFill/>
          </a:ln>
          <a:effectLst/>
        </p:spPr>
        <p:style>
          <a:lnRef idx="1">
            <a:schemeClr val="accent1"/>
          </a:lnRef>
          <a:fillRef idx="3">
            <a:schemeClr val="accent1"/>
          </a:fillRef>
          <a:effectRef idx="2">
            <a:schemeClr val="accent1"/>
          </a:effectRef>
          <a:fontRef idx="minor">
            <a:schemeClr val="lt1"/>
          </a:fontRef>
        </p:style>
        <p:txBody>
          <a:bodyPr lIns="94685" tIns="47343" rIns="94685" bIns="47343" rtlCol="0" anchor="ctr"/>
          <a:lstStyle/>
          <a:p>
            <a:pPr algn="ctr"/>
            <a:r>
              <a:rPr lang="fr-FR">
                <a:latin typeface="Arial" charset="0"/>
                <a:ea typeface="Arial" charset="0"/>
                <a:cs typeface="Arial" charset="0"/>
              </a:rPr>
              <a:t> </a:t>
            </a:r>
          </a:p>
        </p:txBody>
      </p:sp>
      <p:sp>
        <p:nvSpPr>
          <p:cNvPr id="10" name="Headline">
            <a:extLst>
              <a:ext uri="{FF2B5EF4-FFF2-40B4-BE49-F238E27FC236}">
                <a16:creationId xmlns:a16="http://schemas.microsoft.com/office/drawing/2014/main" id="{D4C8344C-36A9-3F47-BAFA-0F7F5381B063}"/>
              </a:ext>
            </a:extLst>
          </p:cNvPr>
          <p:cNvSpPr txBox="1">
            <a:spLocks/>
          </p:cNvSpPr>
          <p:nvPr/>
        </p:nvSpPr>
        <p:spPr>
          <a:xfrm>
            <a:off x="1027265" y="1503742"/>
            <a:ext cx="6693451" cy="1145120"/>
          </a:xfrm>
          <a:prstGeom prst="rect">
            <a:avLst/>
          </a:prstGeom>
        </p:spPr>
        <p:txBody>
          <a:bodyPr>
            <a:noAutofit/>
          </a:bodyPr>
          <a:lstStyle>
            <a:lvl1pPr algn="l" rtl="0" eaLnBrk="1" fontAlgn="base" hangingPunct="1">
              <a:lnSpc>
                <a:spcPct val="90000"/>
              </a:lnSpc>
              <a:spcBef>
                <a:spcPct val="0"/>
              </a:spcBef>
              <a:spcAft>
                <a:spcPct val="0"/>
              </a:spcAft>
              <a:defRPr sz="3600" b="1" i="0">
                <a:solidFill>
                  <a:srgbClr val="095495"/>
                </a:solidFill>
                <a:latin typeface="Helvetica Neue" charset="0"/>
                <a:ea typeface="Helvetica Neue" charset="0"/>
                <a:cs typeface="Helvetica Neue" charset="0"/>
              </a:defRPr>
            </a:lvl1pPr>
            <a:lvl2pPr algn="l" rtl="0" eaLnBrk="1" fontAlgn="base" hangingPunct="1">
              <a:spcBef>
                <a:spcPct val="0"/>
              </a:spcBef>
              <a:spcAft>
                <a:spcPct val="0"/>
              </a:spcAft>
              <a:defRPr sz="2800">
                <a:solidFill>
                  <a:srgbClr val="00338D"/>
                </a:solidFill>
                <a:latin typeface="Arial" charset="0"/>
                <a:ea typeface="ヒラギノ角ゴ Pro W3" charset="0"/>
                <a:cs typeface="ヒラギノ角ゴ Pro W3" charset="0"/>
              </a:defRPr>
            </a:lvl2pPr>
            <a:lvl3pPr algn="l" rtl="0" eaLnBrk="1" fontAlgn="base" hangingPunct="1">
              <a:spcBef>
                <a:spcPct val="0"/>
              </a:spcBef>
              <a:spcAft>
                <a:spcPct val="0"/>
              </a:spcAft>
              <a:defRPr sz="2800">
                <a:solidFill>
                  <a:srgbClr val="00338D"/>
                </a:solidFill>
                <a:latin typeface="Arial" charset="0"/>
                <a:ea typeface="ヒラギノ角ゴ Pro W3" charset="0"/>
                <a:cs typeface="ヒラギノ角ゴ Pro W3" charset="0"/>
              </a:defRPr>
            </a:lvl3pPr>
            <a:lvl4pPr algn="l" rtl="0" eaLnBrk="1" fontAlgn="base" hangingPunct="1">
              <a:spcBef>
                <a:spcPct val="0"/>
              </a:spcBef>
              <a:spcAft>
                <a:spcPct val="0"/>
              </a:spcAft>
              <a:defRPr sz="2800">
                <a:solidFill>
                  <a:srgbClr val="00338D"/>
                </a:solidFill>
                <a:latin typeface="Arial" charset="0"/>
                <a:ea typeface="ヒラギノ角ゴ Pro W3" charset="0"/>
                <a:cs typeface="ヒラギノ角ゴ Pro W3" charset="0"/>
              </a:defRPr>
            </a:lvl4pPr>
            <a:lvl5pPr algn="l" rtl="0" eaLnBrk="1" fontAlgn="base" hangingPunct="1">
              <a:spcBef>
                <a:spcPct val="0"/>
              </a:spcBef>
              <a:spcAft>
                <a:spcPct val="0"/>
              </a:spcAft>
              <a:defRPr sz="2800">
                <a:solidFill>
                  <a:srgbClr val="00338D"/>
                </a:solidFill>
                <a:latin typeface="Arial" charset="0"/>
                <a:ea typeface="ヒラギノ角ゴ Pro W3" charset="0"/>
                <a:cs typeface="ヒラギノ角ゴ Pro W3" charset="0"/>
              </a:defRPr>
            </a:lvl5pPr>
            <a:lvl6pPr marL="457189" algn="l" rtl="0" eaLnBrk="1" fontAlgn="base" hangingPunct="1">
              <a:spcBef>
                <a:spcPct val="0"/>
              </a:spcBef>
              <a:spcAft>
                <a:spcPct val="0"/>
              </a:spcAft>
              <a:defRPr sz="2400">
                <a:solidFill>
                  <a:schemeClr val="tx2"/>
                </a:solidFill>
                <a:latin typeface="Arial" charset="0"/>
              </a:defRPr>
            </a:lvl6pPr>
            <a:lvl7pPr marL="914377" algn="l" rtl="0" eaLnBrk="1" fontAlgn="base" hangingPunct="1">
              <a:spcBef>
                <a:spcPct val="0"/>
              </a:spcBef>
              <a:spcAft>
                <a:spcPct val="0"/>
              </a:spcAft>
              <a:defRPr sz="2400">
                <a:solidFill>
                  <a:schemeClr val="tx2"/>
                </a:solidFill>
                <a:latin typeface="Arial" charset="0"/>
              </a:defRPr>
            </a:lvl7pPr>
            <a:lvl8pPr marL="1371566" algn="l" rtl="0" eaLnBrk="1" fontAlgn="base" hangingPunct="1">
              <a:spcBef>
                <a:spcPct val="0"/>
              </a:spcBef>
              <a:spcAft>
                <a:spcPct val="0"/>
              </a:spcAft>
              <a:defRPr sz="2400">
                <a:solidFill>
                  <a:schemeClr val="tx2"/>
                </a:solidFill>
                <a:latin typeface="Arial" charset="0"/>
              </a:defRPr>
            </a:lvl8pPr>
            <a:lvl9pPr marL="1828754" algn="l" rtl="0" eaLnBrk="1" fontAlgn="base" hangingPunct="1">
              <a:spcBef>
                <a:spcPct val="0"/>
              </a:spcBef>
              <a:spcAft>
                <a:spcPct val="0"/>
              </a:spcAft>
              <a:defRPr sz="2400">
                <a:solidFill>
                  <a:schemeClr val="tx2"/>
                </a:solidFill>
                <a:latin typeface="Arial" charset="0"/>
              </a:defRPr>
            </a:lvl9pPr>
          </a:lstStyle>
          <a:p>
            <a:r>
              <a:rPr lang="fr-FR" sz="4200" dirty="0">
                <a:solidFill>
                  <a:srgbClr val="00338D"/>
                </a:solidFill>
              </a:rPr>
              <a:t>Préparer la prochaine génération de bénévoles</a:t>
            </a:r>
          </a:p>
        </p:txBody>
      </p:sp>
      <p:pic>
        <p:nvPicPr>
          <p:cNvPr id="12" name="Picture 11">
            <a:extLst>
              <a:ext uri="{FF2B5EF4-FFF2-40B4-BE49-F238E27FC236}">
                <a16:creationId xmlns:a16="http://schemas.microsoft.com/office/drawing/2014/main" id="{CF3D90B6-D463-ED41-9FAC-19A2F8C0CE98}"/>
              </a:ext>
            </a:extLst>
          </p:cNvPr>
          <p:cNvPicPr>
            <a:picLocks noChangeAspect="1"/>
          </p:cNvPicPr>
          <p:nvPr/>
        </p:nvPicPr>
        <p:blipFill rotWithShape="1">
          <a:blip r:embed="rId2"/>
          <a:srcRect l="7370" r="7409"/>
          <a:stretch/>
        </p:blipFill>
        <p:spPr>
          <a:xfrm>
            <a:off x="7964424" y="1646692"/>
            <a:ext cx="3572732" cy="3572732"/>
          </a:xfrm>
          <a:prstGeom prst="ellipse">
            <a:avLst/>
          </a:prstGeom>
        </p:spPr>
      </p:pic>
    </p:spTree>
    <p:extLst>
      <p:ext uri="{BB962C8B-B14F-4D97-AF65-F5344CB8AC3E}">
        <p14:creationId xmlns:p14="http://schemas.microsoft.com/office/powerpoint/2010/main" val="31793611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Background - Solid">
            <a:extLst>
              <a:ext uri="{FF2B5EF4-FFF2-40B4-BE49-F238E27FC236}">
                <a16:creationId xmlns:a16="http://schemas.microsoft.com/office/drawing/2014/main" id="{033FD1D3-990D-A440-B7C2-71C43B4A89B9}"/>
              </a:ext>
            </a:extLst>
          </p:cNvPr>
          <p:cNvSpPr/>
          <p:nvPr/>
        </p:nvSpPr>
        <p:spPr>
          <a:xfrm>
            <a:off x="-2483" y="0"/>
            <a:ext cx="12192000" cy="6858000"/>
          </a:xfrm>
          <a:prstGeom prst="rect">
            <a:avLst/>
          </a:prstGeom>
          <a:solidFill>
            <a:srgbClr val="0D2240"/>
          </a:solidFill>
          <a:ln>
            <a:noFill/>
          </a:ln>
        </p:spPr>
        <p:style>
          <a:lnRef idx="2">
            <a:schemeClr val="accent1">
              <a:shade val="50000"/>
            </a:schemeClr>
          </a:lnRef>
          <a:fillRef idx="1">
            <a:schemeClr val="accent1"/>
          </a:fillRef>
          <a:effectRef idx="0">
            <a:schemeClr val="accent1"/>
          </a:effectRef>
          <a:fontRef idx="minor">
            <a:schemeClr val="lt1"/>
          </a:fontRef>
        </p:style>
        <p:txBody>
          <a:bodyPr lIns="94685" tIns="47343" rIns="94685" bIns="47343" rtlCol="0" anchor="ctr"/>
          <a:lstStyle/>
          <a:p>
            <a:pPr algn="ctr"/>
            <a:endParaRPr lang="en-US" dirty="0">
              <a:solidFill>
                <a:schemeClr val="lt1">
                  <a:alpha val="44000"/>
                </a:schemeClr>
              </a:solidFill>
            </a:endParaRPr>
          </a:p>
        </p:txBody>
      </p:sp>
      <p:pic>
        <p:nvPicPr>
          <p:cNvPr id="14" name="Background - Image">
            <a:extLst>
              <a:ext uri="{FF2B5EF4-FFF2-40B4-BE49-F238E27FC236}">
                <a16:creationId xmlns:a16="http://schemas.microsoft.com/office/drawing/2014/main" id="{B6FE224F-8160-EB45-B1E9-2A2EF8E4949B}"/>
              </a:ext>
            </a:extLst>
          </p:cNvPr>
          <p:cNvPicPr>
            <a:picLocks noChangeAspect="1"/>
          </p:cNvPicPr>
          <p:nvPr/>
        </p:nvPicPr>
        <p:blipFill rotWithShape="1">
          <a:blip r:embed="rId2">
            <a:alphaModFix amt="5000"/>
          </a:blip>
          <a:srcRect l="8711" t="16425" r="13854" b="11766"/>
          <a:stretch/>
        </p:blipFill>
        <p:spPr>
          <a:xfrm>
            <a:off x="0" y="1"/>
            <a:ext cx="12192000" cy="6858000"/>
          </a:xfrm>
          <a:prstGeom prst="rect">
            <a:avLst/>
          </a:prstGeom>
        </p:spPr>
      </p:pic>
      <p:sp>
        <p:nvSpPr>
          <p:cNvPr id="3" name="Headline">
            <a:extLst>
              <a:ext uri="{FF2B5EF4-FFF2-40B4-BE49-F238E27FC236}">
                <a16:creationId xmlns:a16="http://schemas.microsoft.com/office/drawing/2014/main" id="{DB302187-9CA7-8D43-BA0A-B93259139B68}"/>
              </a:ext>
            </a:extLst>
          </p:cNvPr>
          <p:cNvSpPr txBox="1">
            <a:spLocks/>
          </p:cNvSpPr>
          <p:nvPr/>
        </p:nvSpPr>
        <p:spPr>
          <a:xfrm>
            <a:off x="2991185" y="2222674"/>
            <a:ext cx="6209629" cy="445043"/>
          </a:xfrm>
          <a:prstGeom prst="rect">
            <a:avLst/>
          </a:prstGeom>
        </p:spPr>
        <p:txBody>
          <a:bodyPr anchor="ctr"/>
          <a:lstStyle>
            <a:lvl1pPr marL="0" indent="0" algn="ctr" rtl="0" eaLnBrk="1" fontAlgn="base" hangingPunct="1">
              <a:spcBef>
                <a:spcPct val="20000"/>
              </a:spcBef>
              <a:spcAft>
                <a:spcPct val="0"/>
              </a:spcAft>
              <a:buFont typeface="Arial" pitchFamily="34" charset="0"/>
              <a:buNone/>
              <a:defRPr sz="4000" b="1">
                <a:solidFill>
                  <a:srgbClr val="0A5496"/>
                </a:solidFill>
                <a:latin typeface="Arial" panose="020B0604020202020204" pitchFamily="34" charset="0"/>
                <a:ea typeface="ヒラギノ角ゴ Pro W3" charset="0"/>
                <a:cs typeface="Arial" panose="020B0604020202020204" pitchFamily="34" charset="0"/>
              </a:defRPr>
            </a:lvl1pPr>
            <a:lvl2pPr marL="519099" indent="0" algn="ctr" rtl="0" eaLnBrk="1" fontAlgn="base" hangingPunct="1">
              <a:spcBef>
                <a:spcPct val="20000"/>
              </a:spcBef>
              <a:spcAft>
                <a:spcPct val="0"/>
              </a:spcAft>
              <a:buFont typeface="Segoe UI" panose="020B0502040204020203" pitchFamily="34" charset="0"/>
              <a:buNone/>
              <a:defRPr sz="4000">
                <a:solidFill>
                  <a:srgbClr val="F0C300"/>
                </a:solidFill>
                <a:latin typeface="Arial" panose="020B0604020202020204" pitchFamily="34" charset="0"/>
                <a:ea typeface="ヒラギノ角ゴ Pro W3" charset="0"/>
                <a:cs typeface="Arial" panose="020B0604020202020204" pitchFamily="34" charset="0"/>
              </a:defRPr>
            </a:lvl2pPr>
            <a:lvl3pPr marL="914377" indent="0" algn="ctr" rtl="0" eaLnBrk="1" fontAlgn="base" hangingPunct="1">
              <a:spcBef>
                <a:spcPct val="20000"/>
              </a:spcBef>
              <a:spcAft>
                <a:spcPct val="0"/>
              </a:spcAft>
              <a:buFont typeface="Arial" panose="020B0604020202020204" pitchFamily="34" charset="0"/>
              <a:buNone/>
              <a:defRPr sz="4000">
                <a:solidFill>
                  <a:srgbClr val="F0C300"/>
                </a:solidFill>
                <a:latin typeface="Arial" panose="020B0604020202020204" pitchFamily="34" charset="0"/>
                <a:ea typeface="ヒラギノ角ゴ Pro W3" charset="0"/>
                <a:cs typeface="Arial" panose="020B0604020202020204" pitchFamily="34" charset="0"/>
              </a:defRPr>
            </a:lvl3pPr>
            <a:lvl4pPr marL="1371565" indent="0" algn="ctr" rtl="0" eaLnBrk="1" fontAlgn="base" hangingPunct="1">
              <a:spcBef>
                <a:spcPct val="20000"/>
              </a:spcBef>
              <a:spcAft>
                <a:spcPct val="0"/>
              </a:spcAft>
              <a:buFont typeface="Arial" pitchFamily="34" charset="0"/>
              <a:buNone/>
              <a:defRPr sz="4000">
                <a:solidFill>
                  <a:srgbClr val="F0C300"/>
                </a:solidFill>
                <a:latin typeface="+mn-lt"/>
                <a:ea typeface="ヒラギノ角ゴ Pro W3" charset="0"/>
              </a:defRPr>
            </a:lvl4pPr>
            <a:lvl5pPr marL="1828755" indent="0" algn="ctr" rtl="0" eaLnBrk="1" fontAlgn="base" hangingPunct="1">
              <a:spcBef>
                <a:spcPct val="20000"/>
              </a:spcBef>
              <a:spcAft>
                <a:spcPct val="0"/>
              </a:spcAft>
              <a:buFont typeface="Arial" pitchFamily="34" charset="0"/>
              <a:buNone/>
              <a:defRPr sz="4000">
                <a:solidFill>
                  <a:srgbClr val="F0C300"/>
                </a:solidFill>
                <a:latin typeface="+mn-lt"/>
                <a:ea typeface="ヒラギノ角ゴ Pro W3" charset="0"/>
              </a:defRPr>
            </a:lvl5pPr>
            <a:lvl6pPr marL="2285943" algn="l" rtl="0" eaLnBrk="1" fontAlgn="base" hangingPunct="1">
              <a:spcBef>
                <a:spcPct val="20000"/>
              </a:spcBef>
              <a:spcAft>
                <a:spcPct val="0"/>
              </a:spcAft>
              <a:buChar char="»"/>
              <a:defRPr sz="2400">
                <a:solidFill>
                  <a:schemeClr val="tx1"/>
                </a:solidFill>
                <a:latin typeface="+mn-lt"/>
              </a:defRPr>
            </a:lvl6pPr>
            <a:lvl7pPr marL="2743131" algn="l" rtl="0" eaLnBrk="1" fontAlgn="base" hangingPunct="1">
              <a:spcBef>
                <a:spcPct val="20000"/>
              </a:spcBef>
              <a:spcAft>
                <a:spcPct val="0"/>
              </a:spcAft>
              <a:buChar char="»"/>
              <a:defRPr sz="2400">
                <a:solidFill>
                  <a:schemeClr val="tx1"/>
                </a:solidFill>
                <a:latin typeface="+mn-lt"/>
              </a:defRPr>
            </a:lvl7pPr>
            <a:lvl8pPr marL="3200320" algn="l" rtl="0" eaLnBrk="1" fontAlgn="base" hangingPunct="1">
              <a:spcBef>
                <a:spcPct val="20000"/>
              </a:spcBef>
              <a:spcAft>
                <a:spcPct val="0"/>
              </a:spcAft>
              <a:buChar char="»"/>
              <a:defRPr sz="2400">
                <a:solidFill>
                  <a:schemeClr val="tx1"/>
                </a:solidFill>
                <a:latin typeface="+mn-lt"/>
              </a:defRPr>
            </a:lvl8pPr>
            <a:lvl9pPr marL="3657509" algn="l" rtl="0" eaLnBrk="1" fontAlgn="base" hangingPunct="1">
              <a:spcBef>
                <a:spcPct val="20000"/>
              </a:spcBef>
              <a:spcAft>
                <a:spcPct val="0"/>
              </a:spcAft>
              <a:buChar char="»"/>
              <a:defRPr sz="2400">
                <a:solidFill>
                  <a:schemeClr val="tx1"/>
                </a:solidFill>
                <a:latin typeface="+mn-lt"/>
              </a:defRPr>
            </a:lvl9pPr>
          </a:lstStyle>
          <a:p>
            <a:r>
              <a:rPr lang="fr-FR">
                <a:solidFill>
                  <a:schemeClr val="bg1"/>
                </a:solidFill>
              </a:rPr>
              <a:t>Notre siège mondial</a:t>
            </a:r>
          </a:p>
        </p:txBody>
      </p:sp>
      <p:sp>
        <p:nvSpPr>
          <p:cNvPr id="4" name="Yellow Bar">
            <a:extLst>
              <a:ext uri="{FF2B5EF4-FFF2-40B4-BE49-F238E27FC236}">
                <a16:creationId xmlns:a16="http://schemas.microsoft.com/office/drawing/2014/main" id="{BB1323C2-86E0-EE4D-A8AE-3DDAADA40940}"/>
              </a:ext>
            </a:extLst>
          </p:cNvPr>
          <p:cNvSpPr/>
          <p:nvPr/>
        </p:nvSpPr>
        <p:spPr>
          <a:xfrm>
            <a:off x="5370871" y="2978596"/>
            <a:ext cx="1450259" cy="72760"/>
          </a:xfrm>
          <a:prstGeom prst="rect">
            <a:avLst/>
          </a:prstGeom>
          <a:solidFill>
            <a:srgbClr val="FBC608"/>
          </a:solidFill>
          <a:ln>
            <a:noFill/>
          </a:ln>
          <a:effectLst/>
        </p:spPr>
        <p:style>
          <a:lnRef idx="1">
            <a:schemeClr val="accent1"/>
          </a:lnRef>
          <a:fillRef idx="3">
            <a:schemeClr val="accent1"/>
          </a:fillRef>
          <a:effectRef idx="2">
            <a:schemeClr val="accent1"/>
          </a:effectRef>
          <a:fontRef idx="minor">
            <a:schemeClr val="lt1"/>
          </a:fontRef>
        </p:style>
        <p:txBody>
          <a:bodyPr lIns="94685" tIns="47343" rIns="94685" bIns="47343" rtlCol="0" anchor="ctr"/>
          <a:lstStyle/>
          <a:p>
            <a:pPr algn="ctr"/>
            <a:endParaRPr lang="en-US">
              <a:solidFill>
                <a:srgbClr val="EBB700"/>
              </a:solidFill>
              <a:latin typeface="Arial" charset="0"/>
              <a:ea typeface="Arial" charset="0"/>
              <a:cs typeface="Arial" charset="0"/>
            </a:endParaRPr>
          </a:p>
        </p:txBody>
      </p:sp>
      <p:sp>
        <p:nvSpPr>
          <p:cNvPr id="7" name="Page Number - Blue">
            <a:extLst>
              <a:ext uri="{FF2B5EF4-FFF2-40B4-BE49-F238E27FC236}">
                <a16:creationId xmlns:a16="http://schemas.microsoft.com/office/drawing/2014/main" id="{E941F36F-8306-BE4D-9BD0-B43EC4B64593}"/>
              </a:ext>
            </a:extLst>
          </p:cNvPr>
          <p:cNvSpPr txBox="1">
            <a:spLocks noChangeArrowheads="1"/>
          </p:cNvSpPr>
          <p:nvPr/>
        </p:nvSpPr>
        <p:spPr bwMode="auto">
          <a:xfrm>
            <a:off x="11537156" y="6400725"/>
            <a:ext cx="654844" cy="4572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nchor="t">
            <a:noAutofit/>
          </a:bodyPr>
          <a:lstStyle>
            <a:lvl1pPr>
              <a:defRPr>
                <a:solidFill>
                  <a:schemeClr val="tx1"/>
                </a:solidFill>
                <a:latin typeface="Arial" charset="0"/>
                <a:ea typeface="ヒラギノ角ゴ Pro W3" charset="0"/>
                <a:cs typeface="ヒラギノ角ゴ Pro W3" charset="0"/>
              </a:defRPr>
            </a:lvl1pPr>
            <a:lvl2pPr marL="742950" indent="-285750">
              <a:defRPr>
                <a:solidFill>
                  <a:schemeClr val="tx1"/>
                </a:solidFill>
                <a:latin typeface="Arial" charset="0"/>
                <a:ea typeface="ヒラギノ角ゴ Pro W3" charset="0"/>
              </a:defRPr>
            </a:lvl2pPr>
            <a:lvl3pPr marL="1143000" indent="-228600">
              <a:defRPr>
                <a:solidFill>
                  <a:schemeClr val="tx1"/>
                </a:solidFill>
                <a:latin typeface="Arial" charset="0"/>
                <a:ea typeface="ヒラギノ角ゴ Pro W3" charset="0"/>
              </a:defRPr>
            </a:lvl3pPr>
            <a:lvl4pPr marL="1600200" indent="-228600">
              <a:defRPr>
                <a:solidFill>
                  <a:schemeClr val="tx1"/>
                </a:solidFill>
                <a:latin typeface="Arial" charset="0"/>
                <a:ea typeface="ヒラギノ角ゴ Pro W3" charset="0"/>
              </a:defRPr>
            </a:lvl4pPr>
            <a:lvl5pPr marL="2057400" indent="-228600">
              <a:defRPr>
                <a:solidFill>
                  <a:schemeClr val="tx1"/>
                </a:solidFill>
                <a:latin typeface="Arial" charset="0"/>
                <a:ea typeface="ヒラギノ角ゴ Pro W3" charset="0"/>
              </a:defRPr>
            </a:lvl5pPr>
            <a:lvl6pPr marL="2514600" indent="-228600" fontAlgn="base">
              <a:spcBef>
                <a:spcPct val="0"/>
              </a:spcBef>
              <a:spcAft>
                <a:spcPct val="0"/>
              </a:spcAft>
              <a:defRPr>
                <a:solidFill>
                  <a:schemeClr val="tx1"/>
                </a:solidFill>
                <a:latin typeface="Arial" charset="0"/>
                <a:ea typeface="ヒラギノ角ゴ Pro W3" charset="0"/>
              </a:defRPr>
            </a:lvl6pPr>
            <a:lvl7pPr marL="2971800" indent="-228600" fontAlgn="base">
              <a:spcBef>
                <a:spcPct val="0"/>
              </a:spcBef>
              <a:spcAft>
                <a:spcPct val="0"/>
              </a:spcAft>
              <a:defRPr>
                <a:solidFill>
                  <a:schemeClr val="tx1"/>
                </a:solidFill>
                <a:latin typeface="Arial" charset="0"/>
                <a:ea typeface="ヒラギノ角ゴ Pro W3" charset="0"/>
              </a:defRPr>
            </a:lvl7pPr>
            <a:lvl8pPr marL="3429000" indent="-228600" fontAlgn="base">
              <a:spcBef>
                <a:spcPct val="0"/>
              </a:spcBef>
              <a:spcAft>
                <a:spcPct val="0"/>
              </a:spcAft>
              <a:defRPr>
                <a:solidFill>
                  <a:schemeClr val="tx1"/>
                </a:solidFill>
                <a:latin typeface="Arial" charset="0"/>
                <a:ea typeface="ヒラギノ角ゴ Pro W3" charset="0"/>
              </a:defRPr>
            </a:lvl8pPr>
            <a:lvl9pPr marL="3886200" indent="-228600" fontAlgn="base">
              <a:spcBef>
                <a:spcPct val="0"/>
              </a:spcBef>
              <a:spcAft>
                <a:spcPct val="0"/>
              </a:spcAft>
              <a:defRPr>
                <a:solidFill>
                  <a:schemeClr val="tx1"/>
                </a:solidFill>
                <a:latin typeface="Arial" charset="0"/>
                <a:ea typeface="ヒラギノ角ゴ Pro W3" charset="0"/>
              </a:defRPr>
            </a:lvl9pPr>
          </a:lstStyle>
          <a:p>
            <a:pPr eaLnBrk="0" hangingPunct="0">
              <a:spcBef>
                <a:spcPct val="50000"/>
              </a:spcBef>
              <a:defRPr/>
            </a:pPr>
            <a:fld id="{CD81962F-67D4-FD44-86D5-55EBF96E0DB7}" type="slidenum">
              <a:rPr lang="en-US" sz="1000" smtClean="0">
                <a:solidFill>
                  <a:srgbClr val="00338D"/>
                </a:solidFill>
              </a:rPr>
              <a:pPr eaLnBrk="0" hangingPunct="0">
                <a:spcBef>
                  <a:spcPct val="50000"/>
                </a:spcBef>
                <a:defRPr/>
              </a:pPr>
              <a:t>6</a:t>
            </a:fld>
            <a:endParaRPr lang="en-US" sz="1000">
              <a:solidFill>
                <a:srgbClr val="00338D"/>
              </a:solidFill>
            </a:endParaRPr>
          </a:p>
        </p:txBody>
      </p:sp>
      <p:sp>
        <p:nvSpPr>
          <p:cNvPr id="8" name="TextBox 7">
            <a:extLst>
              <a:ext uri="{FF2B5EF4-FFF2-40B4-BE49-F238E27FC236}">
                <a16:creationId xmlns:a16="http://schemas.microsoft.com/office/drawing/2014/main" id="{AEDD983F-9C5A-FE49-BD60-CE5B5DAA15D7}"/>
              </a:ext>
            </a:extLst>
          </p:cNvPr>
          <p:cNvSpPr txBox="1"/>
          <p:nvPr/>
        </p:nvSpPr>
        <p:spPr>
          <a:xfrm>
            <a:off x="1801006" y="3331913"/>
            <a:ext cx="8605352" cy="1477328"/>
          </a:xfrm>
          <a:prstGeom prst="rect">
            <a:avLst/>
          </a:prstGeom>
          <a:noFill/>
        </p:spPr>
        <p:txBody>
          <a:bodyPr wrap="square" rtlCol="0">
            <a:spAutoFit/>
          </a:bodyPr>
          <a:lstStyle/>
          <a:p>
            <a:pPr algn="ctr"/>
            <a:r>
              <a:rPr lang="fr-FR" dirty="0">
                <a:solidFill>
                  <a:schemeClr val="bg1"/>
                </a:solidFill>
                <a:latin typeface="Arial" charset="0"/>
                <a:ea typeface="Arial Hebrew Scholar" charset="-79"/>
                <a:cs typeface="Arial" charset="0"/>
              </a:rPr>
              <a:t>Le siège mondial du Lions Clubs International est à Oak Brook (Illinois, États-Unis). Un personnel d’environ 300 personnes apporte un soutien aux membres et aux clubs du monde entier ainsi qu’aux officiels exécutifs et au conseil d’administration international. Nous créons et mettons en place des initiatives destinées à accroitre la visibilité et l’impact du service du Lions Clubs International. </a:t>
            </a:r>
          </a:p>
        </p:txBody>
      </p:sp>
    </p:spTree>
    <p:extLst>
      <p:ext uri="{BB962C8B-B14F-4D97-AF65-F5344CB8AC3E}">
        <p14:creationId xmlns:p14="http://schemas.microsoft.com/office/powerpoint/2010/main" val="37556354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Background - Solid">
            <a:extLst>
              <a:ext uri="{FF2B5EF4-FFF2-40B4-BE49-F238E27FC236}">
                <a16:creationId xmlns:a16="http://schemas.microsoft.com/office/drawing/2014/main" id="{033FD1D3-990D-A440-B7C2-71C43B4A89B9}"/>
              </a:ext>
            </a:extLst>
          </p:cNvPr>
          <p:cNvSpPr/>
          <p:nvPr/>
        </p:nvSpPr>
        <p:spPr>
          <a:xfrm>
            <a:off x="-2483" y="0"/>
            <a:ext cx="12192000" cy="6858000"/>
          </a:xfrm>
          <a:prstGeom prst="rect">
            <a:avLst/>
          </a:prstGeom>
          <a:solidFill>
            <a:srgbClr val="0D2240"/>
          </a:solidFill>
          <a:ln>
            <a:noFill/>
          </a:ln>
        </p:spPr>
        <p:style>
          <a:lnRef idx="2">
            <a:schemeClr val="accent1">
              <a:shade val="50000"/>
            </a:schemeClr>
          </a:lnRef>
          <a:fillRef idx="1">
            <a:schemeClr val="accent1"/>
          </a:fillRef>
          <a:effectRef idx="0">
            <a:schemeClr val="accent1"/>
          </a:effectRef>
          <a:fontRef idx="minor">
            <a:schemeClr val="lt1"/>
          </a:fontRef>
        </p:style>
        <p:txBody>
          <a:bodyPr lIns="94685" tIns="47343" rIns="94685" bIns="47343" rtlCol="0" anchor="ctr"/>
          <a:lstStyle/>
          <a:p>
            <a:pPr algn="ctr"/>
            <a:endParaRPr lang="en-US" dirty="0">
              <a:solidFill>
                <a:schemeClr val="lt1">
                  <a:alpha val="44000"/>
                </a:schemeClr>
              </a:solidFill>
            </a:endParaRPr>
          </a:p>
        </p:txBody>
      </p:sp>
      <p:pic>
        <p:nvPicPr>
          <p:cNvPr id="14" name="Background - Image">
            <a:extLst>
              <a:ext uri="{FF2B5EF4-FFF2-40B4-BE49-F238E27FC236}">
                <a16:creationId xmlns:a16="http://schemas.microsoft.com/office/drawing/2014/main" id="{B6FE224F-8160-EB45-B1E9-2A2EF8E4949B}"/>
              </a:ext>
            </a:extLst>
          </p:cNvPr>
          <p:cNvPicPr>
            <a:picLocks noChangeAspect="1"/>
          </p:cNvPicPr>
          <p:nvPr/>
        </p:nvPicPr>
        <p:blipFill rotWithShape="1">
          <a:blip r:embed="rId2">
            <a:alphaModFix amt="5000"/>
          </a:blip>
          <a:srcRect l="8711" t="16425" r="13854" b="11766"/>
          <a:stretch/>
        </p:blipFill>
        <p:spPr>
          <a:xfrm>
            <a:off x="0" y="1"/>
            <a:ext cx="12192000" cy="6858000"/>
          </a:xfrm>
          <a:prstGeom prst="rect">
            <a:avLst/>
          </a:prstGeom>
        </p:spPr>
      </p:pic>
      <p:sp>
        <p:nvSpPr>
          <p:cNvPr id="3" name="Headline">
            <a:extLst>
              <a:ext uri="{FF2B5EF4-FFF2-40B4-BE49-F238E27FC236}">
                <a16:creationId xmlns:a16="http://schemas.microsoft.com/office/drawing/2014/main" id="{DB302187-9CA7-8D43-BA0A-B93259139B68}"/>
              </a:ext>
            </a:extLst>
          </p:cNvPr>
          <p:cNvSpPr txBox="1">
            <a:spLocks/>
          </p:cNvSpPr>
          <p:nvPr/>
        </p:nvSpPr>
        <p:spPr>
          <a:xfrm>
            <a:off x="2991185" y="2222674"/>
            <a:ext cx="6209629" cy="445043"/>
          </a:xfrm>
          <a:prstGeom prst="rect">
            <a:avLst/>
          </a:prstGeom>
        </p:spPr>
        <p:txBody>
          <a:bodyPr anchor="ctr"/>
          <a:lstStyle>
            <a:lvl1pPr marL="0" indent="0" algn="ctr" rtl="0" eaLnBrk="1" fontAlgn="base" hangingPunct="1">
              <a:spcBef>
                <a:spcPct val="20000"/>
              </a:spcBef>
              <a:spcAft>
                <a:spcPct val="0"/>
              </a:spcAft>
              <a:buFont typeface="Arial" pitchFamily="34" charset="0"/>
              <a:buNone/>
              <a:defRPr sz="4000" b="1">
                <a:solidFill>
                  <a:srgbClr val="0A5496"/>
                </a:solidFill>
                <a:latin typeface="Arial" panose="020B0604020202020204" pitchFamily="34" charset="0"/>
                <a:ea typeface="ヒラギノ角ゴ Pro W3" charset="0"/>
                <a:cs typeface="Arial" panose="020B0604020202020204" pitchFamily="34" charset="0"/>
              </a:defRPr>
            </a:lvl1pPr>
            <a:lvl2pPr marL="519099" indent="0" algn="ctr" rtl="0" eaLnBrk="1" fontAlgn="base" hangingPunct="1">
              <a:spcBef>
                <a:spcPct val="20000"/>
              </a:spcBef>
              <a:spcAft>
                <a:spcPct val="0"/>
              </a:spcAft>
              <a:buFont typeface="Segoe UI" panose="020B0502040204020203" pitchFamily="34" charset="0"/>
              <a:buNone/>
              <a:defRPr sz="4000">
                <a:solidFill>
                  <a:srgbClr val="F0C300"/>
                </a:solidFill>
                <a:latin typeface="Arial" panose="020B0604020202020204" pitchFamily="34" charset="0"/>
                <a:ea typeface="ヒラギノ角ゴ Pro W3" charset="0"/>
                <a:cs typeface="Arial" panose="020B0604020202020204" pitchFamily="34" charset="0"/>
              </a:defRPr>
            </a:lvl2pPr>
            <a:lvl3pPr marL="914377" indent="0" algn="ctr" rtl="0" eaLnBrk="1" fontAlgn="base" hangingPunct="1">
              <a:spcBef>
                <a:spcPct val="20000"/>
              </a:spcBef>
              <a:spcAft>
                <a:spcPct val="0"/>
              </a:spcAft>
              <a:buFont typeface="Arial" panose="020B0604020202020204" pitchFamily="34" charset="0"/>
              <a:buNone/>
              <a:defRPr sz="4000">
                <a:solidFill>
                  <a:srgbClr val="F0C300"/>
                </a:solidFill>
                <a:latin typeface="Arial" panose="020B0604020202020204" pitchFamily="34" charset="0"/>
                <a:ea typeface="ヒラギノ角ゴ Pro W3" charset="0"/>
                <a:cs typeface="Arial" panose="020B0604020202020204" pitchFamily="34" charset="0"/>
              </a:defRPr>
            </a:lvl3pPr>
            <a:lvl4pPr marL="1371565" indent="0" algn="ctr" rtl="0" eaLnBrk="1" fontAlgn="base" hangingPunct="1">
              <a:spcBef>
                <a:spcPct val="20000"/>
              </a:spcBef>
              <a:spcAft>
                <a:spcPct val="0"/>
              </a:spcAft>
              <a:buFont typeface="Arial" pitchFamily="34" charset="0"/>
              <a:buNone/>
              <a:defRPr sz="4000">
                <a:solidFill>
                  <a:srgbClr val="F0C300"/>
                </a:solidFill>
                <a:latin typeface="+mn-lt"/>
                <a:ea typeface="ヒラギノ角ゴ Pro W3" charset="0"/>
              </a:defRPr>
            </a:lvl4pPr>
            <a:lvl5pPr marL="1828755" indent="0" algn="ctr" rtl="0" eaLnBrk="1" fontAlgn="base" hangingPunct="1">
              <a:spcBef>
                <a:spcPct val="20000"/>
              </a:spcBef>
              <a:spcAft>
                <a:spcPct val="0"/>
              </a:spcAft>
              <a:buFont typeface="Arial" pitchFamily="34" charset="0"/>
              <a:buNone/>
              <a:defRPr sz="4000">
                <a:solidFill>
                  <a:srgbClr val="F0C300"/>
                </a:solidFill>
                <a:latin typeface="+mn-lt"/>
                <a:ea typeface="ヒラギノ角ゴ Pro W3" charset="0"/>
              </a:defRPr>
            </a:lvl5pPr>
            <a:lvl6pPr marL="2285943" algn="l" rtl="0" eaLnBrk="1" fontAlgn="base" hangingPunct="1">
              <a:spcBef>
                <a:spcPct val="20000"/>
              </a:spcBef>
              <a:spcAft>
                <a:spcPct val="0"/>
              </a:spcAft>
              <a:buChar char="»"/>
              <a:defRPr sz="2400">
                <a:solidFill>
                  <a:schemeClr val="tx1"/>
                </a:solidFill>
                <a:latin typeface="+mn-lt"/>
              </a:defRPr>
            </a:lvl6pPr>
            <a:lvl7pPr marL="2743131" algn="l" rtl="0" eaLnBrk="1" fontAlgn="base" hangingPunct="1">
              <a:spcBef>
                <a:spcPct val="20000"/>
              </a:spcBef>
              <a:spcAft>
                <a:spcPct val="0"/>
              </a:spcAft>
              <a:buChar char="»"/>
              <a:defRPr sz="2400">
                <a:solidFill>
                  <a:schemeClr val="tx1"/>
                </a:solidFill>
                <a:latin typeface="+mn-lt"/>
              </a:defRPr>
            </a:lvl7pPr>
            <a:lvl8pPr marL="3200320" algn="l" rtl="0" eaLnBrk="1" fontAlgn="base" hangingPunct="1">
              <a:spcBef>
                <a:spcPct val="20000"/>
              </a:spcBef>
              <a:spcAft>
                <a:spcPct val="0"/>
              </a:spcAft>
              <a:buChar char="»"/>
              <a:defRPr sz="2400">
                <a:solidFill>
                  <a:schemeClr val="tx1"/>
                </a:solidFill>
                <a:latin typeface="+mn-lt"/>
              </a:defRPr>
            </a:lvl8pPr>
            <a:lvl9pPr marL="3657509" algn="l" rtl="0" eaLnBrk="1" fontAlgn="base" hangingPunct="1">
              <a:spcBef>
                <a:spcPct val="20000"/>
              </a:spcBef>
              <a:spcAft>
                <a:spcPct val="0"/>
              </a:spcAft>
              <a:buChar char="»"/>
              <a:defRPr sz="2400">
                <a:solidFill>
                  <a:schemeClr val="tx1"/>
                </a:solidFill>
                <a:latin typeface="+mn-lt"/>
              </a:defRPr>
            </a:lvl9pPr>
          </a:lstStyle>
          <a:p>
            <a:r>
              <a:rPr lang="fr-FR">
                <a:solidFill>
                  <a:schemeClr val="bg1"/>
                </a:solidFill>
              </a:rPr>
              <a:t>Notre organisation</a:t>
            </a:r>
          </a:p>
        </p:txBody>
      </p:sp>
      <p:sp>
        <p:nvSpPr>
          <p:cNvPr id="4" name="Yellow Bar">
            <a:extLst>
              <a:ext uri="{FF2B5EF4-FFF2-40B4-BE49-F238E27FC236}">
                <a16:creationId xmlns:a16="http://schemas.microsoft.com/office/drawing/2014/main" id="{BB1323C2-86E0-EE4D-A8AE-3DDAADA40940}"/>
              </a:ext>
            </a:extLst>
          </p:cNvPr>
          <p:cNvSpPr/>
          <p:nvPr/>
        </p:nvSpPr>
        <p:spPr>
          <a:xfrm>
            <a:off x="5370871" y="2978596"/>
            <a:ext cx="1450259" cy="72760"/>
          </a:xfrm>
          <a:prstGeom prst="rect">
            <a:avLst/>
          </a:prstGeom>
          <a:solidFill>
            <a:srgbClr val="FBC608"/>
          </a:solidFill>
          <a:ln>
            <a:noFill/>
          </a:ln>
          <a:effectLst/>
        </p:spPr>
        <p:style>
          <a:lnRef idx="1">
            <a:schemeClr val="accent1"/>
          </a:lnRef>
          <a:fillRef idx="3">
            <a:schemeClr val="accent1"/>
          </a:fillRef>
          <a:effectRef idx="2">
            <a:schemeClr val="accent1"/>
          </a:effectRef>
          <a:fontRef idx="minor">
            <a:schemeClr val="lt1"/>
          </a:fontRef>
        </p:style>
        <p:txBody>
          <a:bodyPr lIns="94685" tIns="47343" rIns="94685" bIns="47343" rtlCol="0" anchor="ctr"/>
          <a:lstStyle/>
          <a:p>
            <a:pPr algn="ctr"/>
            <a:endParaRPr lang="en-US">
              <a:solidFill>
                <a:srgbClr val="EBB700"/>
              </a:solidFill>
              <a:latin typeface="Arial" charset="0"/>
              <a:ea typeface="Arial" charset="0"/>
              <a:cs typeface="Arial" charset="0"/>
            </a:endParaRPr>
          </a:p>
        </p:txBody>
      </p:sp>
      <p:sp>
        <p:nvSpPr>
          <p:cNvPr id="7" name="Page Number - Blue">
            <a:extLst>
              <a:ext uri="{FF2B5EF4-FFF2-40B4-BE49-F238E27FC236}">
                <a16:creationId xmlns:a16="http://schemas.microsoft.com/office/drawing/2014/main" id="{E941F36F-8306-BE4D-9BD0-B43EC4B64593}"/>
              </a:ext>
            </a:extLst>
          </p:cNvPr>
          <p:cNvSpPr txBox="1">
            <a:spLocks noChangeArrowheads="1"/>
          </p:cNvSpPr>
          <p:nvPr/>
        </p:nvSpPr>
        <p:spPr bwMode="auto">
          <a:xfrm>
            <a:off x="11537156" y="6400725"/>
            <a:ext cx="654844" cy="4572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nchor="t">
            <a:noAutofit/>
          </a:bodyPr>
          <a:lstStyle>
            <a:lvl1pPr>
              <a:defRPr>
                <a:solidFill>
                  <a:schemeClr val="tx1"/>
                </a:solidFill>
                <a:latin typeface="Arial" charset="0"/>
                <a:ea typeface="ヒラギノ角ゴ Pro W3" charset="0"/>
                <a:cs typeface="ヒラギノ角ゴ Pro W3" charset="0"/>
              </a:defRPr>
            </a:lvl1pPr>
            <a:lvl2pPr marL="742950" indent="-285750">
              <a:defRPr>
                <a:solidFill>
                  <a:schemeClr val="tx1"/>
                </a:solidFill>
                <a:latin typeface="Arial" charset="0"/>
                <a:ea typeface="ヒラギノ角ゴ Pro W3" charset="0"/>
              </a:defRPr>
            </a:lvl2pPr>
            <a:lvl3pPr marL="1143000" indent="-228600">
              <a:defRPr>
                <a:solidFill>
                  <a:schemeClr val="tx1"/>
                </a:solidFill>
                <a:latin typeface="Arial" charset="0"/>
                <a:ea typeface="ヒラギノ角ゴ Pro W3" charset="0"/>
              </a:defRPr>
            </a:lvl3pPr>
            <a:lvl4pPr marL="1600200" indent="-228600">
              <a:defRPr>
                <a:solidFill>
                  <a:schemeClr val="tx1"/>
                </a:solidFill>
                <a:latin typeface="Arial" charset="0"/>
                <a:ea typeface="ヒラギノ角ゴ Pro W3" charset="0"/>
              </a:defRPr>
            </a:lvl4pPr>
            <a:lvl5pPr marL="2057400" indent="-228600">
              <a:defRPr>
                <a:solidFill>
                  <a:schemeClr val="tx1"/>
                </a:solidFill>
                <a:latin typeface="Arial" charset="0"/>
                <a:ea typeface="ヒラギノ角ゴ Pro W3" charset="0"/>
              </a:defRPr>
            </a:lvl5pPr>
            <a:lvl6pPr marL="2514600" indent="-228600" fontAlgn="base">
              <a:spcBef>
                <a:spcPct val="0"/>
              </a:spcBef>
              <a:spcAft>
                <a:spcPct val="0"/>
              </a:spcAft>
              <a:defRPr>
                <a:solidFill>
                  <a:schemeClr val="tx1"/>
                </a:solidFill>
                <a:latin typeface="Arial" charset="0"/>
                <a:ea typeface="ヒラギノ角ゴ Pro W3" charset="0"/>
              </a:defRPr>
            </a:lvl6pPr>
            <a:lvl7pPr marL="2971800" indent="-228600" fontAlgn="base">
              <a:spcBef>
                <a:spcPct val="0"/>
              </a:spcBef>
              <a:spcAft>
                <a:spcPct val="0"/>
              </a:spcAft>
              <a:defRPr>
                <a:solidFill>
                  <a:schemeClr val="tx1"/>
                </a:solidFill>
                <a:latin typeface="Arial" charset="0"/>
                <a:ea typeface="ヒラギノ角ゴ Pro W3" charset="0"/>
              </a:defRPr>
            </a:lvl7pPr>
            <a:lvl8pPr marL="3429000" indent="-228600" fontAlgn="base">
              <a:spcBef>
                <a:spcPct val="0"/>
              </a:spcBef>
              <a:spcAft>
                <a:spcPct val="0"/>
              </a:spcAft>
              <a:defRPr>
                <a:solidFill>
                  <a:schemeClr val="tx1"/>
                </a:solidFill>
                <a:latin typeface="Arial" charset="0"/>
                <a:ea typeface="ヒラギノ角ゴ Pro W3" charset="0"/>
              </a:defRPr>
            </a:lvl8pPr>
            <a:lvl9pPr marL="3886200" indent="-228600" fontAlgn="base">
              <a:spcBef>
                <a:spcPct val="0"/>
              </a:spcBef>
              <a:spcAft>
                <a:spcPct val="0"/>
              </a:spcAft>
              <a:defRPr>
                <a:solidFill>
                  <a:schemeClr val="tx1"/>
                </a:solidFill>
                <a:latin typeface="Arial" charset="0"/>
                <a:ea typeface="ヒラギノ角ゴ Pro W3" charset="0"/>
              </a:defRPr>
            </a:lvl9pPr>
          </a:lstStyle>
          <a:p>
            <a:pPr eaLnBrk="0" hangingPunct="0">
              <a:spcBef>
                <a:spcPct val="50000"/>
              </a:spcBef>
              <a:defRPr/>
            </a:pPr>
            <a:fld id="{CD81962F-67D4-FD44-86D5-55EBF96E0DB7}" type="slidenum">
              <a:rPr lang="en-US" sz="1000" smtClean="0">
                <a:solidFill>
                  <a:srgbClr val="00338D"/>
                </a:solidFill>
              </a:rPr>
              <a:pPr eaLnBrk="0" hangingPunct="0">
                <a:spcBef>
                  <a:spcPct val="50000"/>
                </a:spcBef>
                <a:defRPr/>
              </a:pPr>
              <a:t>7</a:t>
            </a:fld>
            <a:endParaRPr lang="en-US" sz="1000">
              <a:solidFill>
                <a:srgbClr val="00338D"/>
              </a:solidFill>
            </a:endParaRPr>
          </a:p>
        </p:txBody>
      </p:sp>
      <p:sp>
        <p:nvSpPr>
          <p:cNvPr id="8" name="TextBox 7">
            <a:extLst>
              <a:ext uri="{FF2B5EF4-FFF2-40B4-BE49-F238E27FC236}">
                <a16:creationId xmlns:a16="http://schemas.microsoft.com/office/drawing/2014/main" id="{AEDD983F-9C5A-FE49-BD60-CE5B5DAA15D7}"/>
              </a:ext>
            </a:extLst>
          </p:cNvPr>
          <p:cNvSpPr txBox="1"/>
          <p:nvPr/>
        </p:nvSpPr>
        <p:spPr>
          <a:xfrm>
            <a:off x="1709531" y="3331913"/>
            <a:ext cx="8706678" cy="2031325"/>
          </a:xfrm>
          <a:prstGeom prst="rect">
            <a:avLst/>
          </a:prstGeom>
          <a:noFill/>
        </p:spPr>
        <p:txBody>
          <a:bodyPr wrap="square" rtlCol="0">
            <a:spAutoFit/>
          </a:bodyPr>
          <a:lstStyle/>
          <a:p>
            <a:pPr algn="ctr"/>
            <a:r>
              <a:rPr lang="fr-FR" dirty="0">
                <a:solidFill>
                  <a:schemeClr val="bg1"/>
                </a:solidFill>
                <a:latin typeface="Arial" charset="0"/>
                <a:ea typeface="Arial Hebrew Scholar" charset="-79"/>
                <a:cs typeface="Arial" charset="0"/>
              </a:rPr>
              <a:t>Elle est composé de clubs autonomes. Le but du Lions Clubs International est de former des clubs dont les membres apportent un service local. Les clubs sont entièrement responsables de leur fonctionnement, de leurs finances, de leurs activités de service et des autres aspects en lien avec leur effectif et la vie de club. Le rôle du Lions Clubs International est de soutenir les clubs et les membres, et non de les gérer.</a:t>
            </a:r>
          </a:p>
          <a:p>
            <a:pPr algn="ctr"/>
            <a:endParaRPr lang="en-US" kern="0" dirty="0">
              <a:solidFill>
                <a:schemeClr val="bg1"/>
              </a:solidFill>
              <a:latin typeface="Arial" charset="0"/>
              <a:ea typeface="Arial Hebrew Scholar" charset="-79"/>
              <a:cs typeface="Arial" charset="0"/>
            </a:endParaRPr>
          </a:p>
        </p:txBody>
      </p:sp>
    </p:spTree>
    <p:extLst>
      <p:ext uri="{BB962C8B-B14F-4D97-AF65-F5344CB8AC3E}">
        <p14:creationId xmlns:p14="http://schemas.microsoft.com/office/powerpoint/2010/main" val="5731803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Background - Solid">
            <a:extLst>
              <a:ext uri="{FF2B5EF4-FFF2-40B4-BE49-F238E27FC236}">
                <a16:creationId xmlns:a16="http://schemas.microsoft.com/office/drawing/2014/main" id="{033FD1D3-990D-A440-B7C2-71C43B4A89B9}"/>
              </a:ext>
            </a:extLst>
          </p:cNvPr>
          <p:cNvSpPr/>
          <p:nvPr/>
        </p:nvSpPr>
        <p:spPr>
          <a:xfrm>
            <a:off x="-2483" y="0"/>
            <a:ext cx="12192000" cy="6858000"/>
          </a:xfrm>
          <a:prstGeom prst="rect">
            <a:avLst/>
          </a:prstGeom>
          <a:solidFill>
            <a:srgbClr val="0D2240"/>
          </a:solidFill>
          <a:ln>
            <a:noFill/>
          </a:ln>
        </p:spPr>
        <p:style>
          <a:lnRef idx="2">
            <a:schemeClr val="accent1">
              <a:shade val="50000"/>
            </a:schemeClr>
          </a:lnRef>
          <a:fillRef idx="1">
            <a:schemeClr val="accent1"/>
          </a:fillRef>
          <a:effectRef idx="0">
            <a:schemeClr val="accent1"/>
          </a:effectRef>
          <a:fontRef idx="minor">
            <a:schemeClr val="lt1"/>
          </a:fontRef>
        </p:style>
        <p:txBody>
          <a:bodyPr lIns="94685" tIns="47343" rIns="94685" bIns="47343" rtlCol="0" anchor="ctr"/>
          <a:lstStyle/>
          <a:p>
            <a:pPr algn="ctr"/>
            <a:endParaRPr lang="en-US" dirty="0">
              <a:solidFill>
                <a:schemeClr val="lt1">
                  <a:alpha val="44000"/>
                </a:schemeClr>
              </a:solidFill>
            </a:endParaRPr>
          </a:p>
        </p:txBody>
      </p:sp>
      <p:pic>
        <p:nvPicPr>
          <p:cNvPr id="14" name="Background - Image">
            <a:extLst>
              <a:ext uri="{FF2B5EF4-FFF2-40B4-BE49-F238E27FC236}">
                <a16:creationId xmlns:a16="http://schemas.microsoft.com/office/drawing/2014/main" id="{B6FE224F-8160-EB45-B1E9-2A2EF8E4949B}"/>
              </a:ext>
            </a:extLst>
          </p:cNvPr>
          <p:cNvPicPr>
            <a:picLocks noChangeAspect="1"/>
          </p:cNvPicPr>
          <p:nvPr/>
        </p:nvPicPr>
        <p:blipFill rotWithShape="1">
          <a:blip r:embed="rId2">
            <a:alphaModFix amt="5000"/>
          </a:blip>
          <a:srcRect l="8711" t="16425" r="13854" b="11766"/>
          <a:stretch/>
        </p:blipFill>
        <p:spPr>
          <a:xfrm>
            <a:off x="0" y="1"/>
            <a:ext cx="12192000" cy="6858000"/>
          </a:xfrm>
          <a:prstGeom prst="rect">
            <a:avLst/>
          </a:prstGeom>
        </p:spPr>
      </p:pic>
      <p:sp>
        <p:nvSpPr>
          <p:cNvPr id="3" name="Headline">
            <a:extLst>
              <a:ext uri="{FF2B5EF4-FFF2-40B4-BE49-F238E27FC236}">
                <a16:creationId xmlns:a16="http://schemas.microsoft.com/office/drawing/2014/main" id="{DB302187-9CA7-8D43-BA0A-B93259139B68}"/>
              </a:ext>
            </a:extLst>
          </p:cNvPr>
          <p:cNvSpPr txBox="1">
            <a:spLocks/>
          </p:cNvSpPr>
          <p:nvPr/>
        </p:nvSpPr>
        <p:spPr>
          <a:xfrm>
            <a:off x="2991185" y="2222674"/>
            <a:ext cx="6209629" cy="445043"/>
          </a:xfrm>
          <a:prstGeom prst="rect">
            <a:avLst/>
          </a:prstGeom>
        </p:spPr>
        <p:txBody>
          <a:bodyPr anchor="ctr"/>
          <a:lstStyle>
            <a:lvl1pPr marL="0" indent="0" algn="ctr" rtl="0" eaLnBrk="1" fontAlgn="base" hangingPunct="1">
              <a:spcBef>
                <a:spcPct val="20000"/>
              </a:spcBef>
              <a:spcAft>
                <a:spcPct val="0"/>
              </a:spcAft>
              <a:buFont typeface="Arial" pitchFamily="34" charset="0"/>
              <a:buNone/>
              <a:defRPr sz="4000" b="1">
                <a:solidFill>
                  <a:srgbClr val="0A5496"/>
                </a:solidFill>
                <a:latin typeface="Arial" panose="020B0604020202020204" pitchFamily="34" charset="0"/>
                <a:ea typeface="ヒラギノ角ゴ Pro W3" charset="0"/>
                <a:cs typeface="Arial" panose="020B0604020202020204" pitchFamily="34" charset="0"/>
              </a:defRPr>
            </a:lvl1pPr>
            <a:lvl2pPr marL="519099" indent="0" algn="ctr" rtl="0" eaLnBrk="1" fontAlgn="base" hangingPunct="1">
              <a:spcBef>
                <a:spcPct val="20000"/>
              </a:spcBef>
              <a:spcAft>
                <a:spcPct val="0"/>
              </a:spcAft>
              <a:buFont typeface="Segoe UI" panose="020B0502040204020203" pitchFamily="34" charset="0"/>
              <a:buNone/>
              <a:defRPr sz="4000">
                <a:solidFill>
                  <a:srgbClr val="F0C300"/>
                </a:solidFill>
                <a:latin typeface="Arial" panose="020B0604020202020204" pitchFamily="34" charset="0"/>
                <a:ea typeface="ヒラギノ角ゴ Pro W3" charset="0"/>
                <a:cs typeface="Arial" panose="020B0604020202020204" pitchFamily="34" charset="0"/>
              </a:defRPr>
            </a:lvl2pPr>
            <a:lvl3pPr marL="914377" indent="0" algn="ctr" rtl="0" eaLnBrk="1" fontAlgn="base" hangingPunct="1">
              <a:spcBef>
                <a:spcPct val="20000"/>
              </a:spcBef>
              <a:spcAft>
                <a:spcPct val="0"/>
              </a:spcAft>
              <a:buFont typeface="Arial" panose="020B0604020202020204" pitchFamily="34" charset="0"/>
              <a:buNone/>
              <a:defRPr sz="4000">
                <a:solidFill>
                  <a:srgbClr val="F0C300"/>
                </a:solidFill>
                <a:latin typeface="Arial" panose="020B0604020202020204" pitchFamily="34" charset="0"/>
                <a:ea typeface="ヒラギノ角ゴ Pro W3" charset="0"/>
                <a:cs typeface="Arial" panose="020B0604020202020204" pitchFamily="34" charset="0"/>
              </a:defRPr>
            </a:lvl3pPr>
            <a:lvl4pPr marL="1371565" indent="0" algn="ctr" rtl="0" eaLnBrk="1" fontAlgn="base" hangingPunct="1">
              <a:spcBef>
                <a:spcPct val="20000"/>
              </a:spcBef>
              <a:spcAft>
                <a:spcPct val="0"/>
              </a:spcAft>
              <a:buFont typeface="Arial" pitchFamily="34" charset="0"/>
              <a:buNone/>
              <a:defRPr sz="4000">
                <a:solidFill>
                  <a:srgbClr val="F0C300"/>
                </a:solidFill>
                <a:latin typeface="+mn-lt"/>
                <a:ea typeface="ヒラギノ角ゴ Pro W3" charset="0"/>
              </a:defRPr>
            </a:lvl4pPr>
            <a:lvl5pPr marL="1828755" indent="0" algn="ctr" rtl="0" eaLnBrk="1" fontAlgn="base" hangingPunct="1">
              <a:spcBef>
                <a:spcPct val="20000"/>
              </a:spcBef>
              <a:spcAft>
                <a:spcPct val="0"/>
              </a:spcAft>
              <a:buFont typeface="Arial" pitchFamily="34" charset="0"/>
              <a:buNone/>
              <a:defRPr sz="4000">
                <a:solidFill>
                  <a:srgbClr val="F0C300"/>
                </a:solidFill>
                <a:latin typeface="+mn-lt"/>
                <a:ea typeface="ヒラギノ角ゴ Pro W3" charset="0"/>
              </a:defRPr>
            </a:lvl5pPr>
            <a:lvl6pPr marL="2285943" algn="l" rtl="0" eaLnBrk="1" fontAlgn="base" hangingPunct="1">
              <a:spcBef>
                <a:spcPct val="20000"/>
              </a:spcBef>
              <a:spcAft>
                <a:spcPct val="0"/>
              </a:spcAft>
              <a:buChar char="»"/>
              <a:defRPr sz="2400">
                <a:solidFill>
                  <a:schemeClr val="tx1"/>
                </a:solidFill>
                <a:latin typeface="+mn-lt"/>
              </a:defRPr>
            </a:lvl6pPr>
            <a:lvl7pPr marL="2743131" algn="l" rtl="0" eaLnBrk="1" fontAlgn="base" hangingPunct="1">
              <a:spcBef>
                <a:spcPct val="20000"/>
              </a:spcBef>
              <a:spcAft>
                <a:spcPct val="0"/>
              </a:spcAft>
              <a:buChar char="»"/>
              <a:defRPr sz="2400">
                <a:solidFill>
                  <a:schemeClr val="tx1"/>
                </a:solidFill>
                <a:latin typeface="+mn-lt"/>
              </a:defRPr>
            </a:lvl7pPr>
            <a:lvl8pPr marL="3200320" algn="l" rtl="0" eaLnBrk="1" fontAlgn="base" hangingPunct="1">
              <a:spcBef>
                <a:spcPct val="20000"/>
              </a:spcBef>
              <a:spcAft>
                <a:spcPct val="0"/>
              </a:spcAft>
              <a:buChar char="»"/>
              <a:defRPr sz="2400">
                <a:solidFill>
                  <a:schemeClr val="tx1"/>
                </a:solidFill>
                <a:latin typeface="+mn-lt"/>
              </a:defRPr>
            </a:lvl8pPr>
            <a:lvl9pPr marL="3657509" algn="l" rtl="0" eaLnBrk="1" fontAlgn="base" hangingPunct="1">
              <a:spcBef>
                <a:spcPct val="20000"/>
              </a:spcBef>
              <a:spcAft>
                <a:spcPct val="0"/>
              </a:spcAft>
              <a:buChar char="»"/>
              <a:defRPr sz="2400">
                <a:solidFill>
                  <a:schemeClr val="tx1"/>
                </a:solidFill>
                <a:latin typeface="+mn-lt"/>
              </a:defRPr>
            </a:lvl9pPr>
          </a:lstStyle>
          <a:p>
            <a:r>
              <a:rPr lang="fr-FR">
                <a:solidFill>
                  <a:schemeClr val="bg1"/>
                </a:solidFill>
              </a:rPr>
              <a:t>Notre Fondation</a:t>
            </a:r>
          </a:p>
        </p:txBody>
      </p:sp>
      <p:sp>
        <p:nvSpPr>
          <p:cNvPr id="4" name="Yellow Bar">
            <a:extLst>
              <a:ext uri="{FF2B5EF4-FFF2-40B4-BE49-F238E27FC236}">
                <a16:creationId xmlns:a16="http://schemas.microsoft.com/office/drawing/2014/main" id="{BB1323C2-86E0-EE4D-A8AE-3DDAADA40940}"/>
              </a:ext>
            </a:extLst>
          </p:cNvPr>
          <p:cNvSpPr/>
          <p:nvPr/>
        </p:nvSpPr>
        <p:spPr>
          <a:xfrm>
            <a:off x="5370871" y="2978596"/>
            <a:ext cx="1450259" cy="72760"/>
          </a:xfrm>
          <a:prstGeom prst="rect">
            <a:avLst/>
          </a:prstGeom>
          <a:solidFill>
            <a:srgbClr val="FBC608"/>
          </a:solidFill>
          <a:ln>
            <a:noFill/>
          </a:ln>
          <a:effectLst/>
        </p:spPr>
        <p:style>
          <a:lnRef idx="1">
            <a:schemeClr val="accent1"/>
          </a:lnRef>
          <a:fillRef idx="3">
            <a:schemeClr val="accent1"/>
          </a:fillRef>
          <a:effectRef idx="2">
            <a:schemeClr val="accent1"/>
          </a:effectRef>
          <a:fontRef idx="minor">
            <a:schemeClr val="lt1"/>
          </a:fontRef>
        </p:style>
        <p:txBody>
          <a:bodyPr lIns="94685" tIns="47343" rIns="94685" bIns="47343" rtlCol="0" anchor="ctr"/>
          <a:lstStyle/>
          <a:p>
            <a:pPr algn="ctr"/>
            <a:endParaRPr lang="en-US">
              <a:solidFill>
                <a:srgbClr val="EBB700"/>
              </a:solidFill>
              <a:latin typeface="Arial" charset="0"/>
              <a:ea typeface="Arial" charset="0"/>
              <a:cs typeface="Arial" charset="0"/>
            </a:endParaRPr>
          </a:p>
        </p:txBody>
      </p:sp>
      <p:sp>
        <p:nvSpPr>
          <p:cNvPr id="7" name="Page Number - Blue">
            <a:extLst>
              <a:ext uri="{FF2B5EF4-FFF2-40B4-BE49-F238E27FC236}">
                <a16:creationId xmlns:a16="http://schemas.microsoft.com/office/drawing/2014/main" id="{E941F36F-8306-BE4D-9BD0-B43EC4B64593}"/>
              </a:ext>
            </a:extLst>
          </p:cNvPr>
          <p:cNvSpPr txBox="1">
            <a:spLocks noChangeArrowheads="1"/>
          </p:cNvSpPr>
          <p:nvPr/>
        </p:nvSpPr>
        <p:spPr bwMode="auto">
          <a:xfrm>
            <a:off x="11537156" y="6400725"/>
            <a:ext cx="654844" cy="4572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nchor="t">
            <a:noAutofit/>
          </a:bodyPr>
          <a:lstStyle>
            <a:lvl1pPr>
              <a:defRPr>
                <a:solidFill>
                  <a:schemeClr val="tx1"/>
                </a:solidFill>
                <a:latin typeface="Arial" charset="0"/>
                <a:ea typeface="ヒラギノ角ゴ Pro W3" charset="0"/>
                <a:cs typeface="ヒラギノ角ゴ Pro W3" charset="0"/>
              </a:defRPr>
            </a:lvl1pPr>
            <a:lvl2pPr marL="742950" indent="-285750">
              <a:defRPr>
                <a:solidFill>
                  <a:schemeClr val="tx1"/>
                </a:solidFill>
                <a:latin typeface="Arial" charset="0"/>
                <a:ea typeface="ヒラギノ角ゴ Pro W3" charset="0"/>
              </a:defRPr>
            </a:lvl2pPr>
            <a:lvl3pPr marL="1143000" indent="-228600">
              <a:defRPr>
                <a:solidFill>
                  <a:schemeClr val="tx1"/>
                </a:solidFill>
                <a:latin typeface="Arial" charset="0"/>
                <a:ea typeface="ヒラギノ角ゴ Pro W3" charset="0"/>
              </a:defRPr>
            </a:lvl3pPr>
            <a:lvl4pPr marL="1600200" indent="-228600">
              <a:defRPr>
                <a:solidFill>
                  <a:schemeClr val="tx1"/>
                </a:solidFill>
                <a:latin typeface="Arial" charset="0"/>
                <a:ea typeface="ヒラギノ角ゴ Pro W3" charset="0"/>
              </a:defRPr>
            </a:lvl4pPr>
            <a:lvl5pPr marL="2057400" indent="-228600">
              <a:defRPr>
                <a:solidFill>
                  <a:schemeClr val="tx1"/>
                </a:solidFill>
                <a:latin typeface="Arial" charset="0"/>
                <a:ea typeface="ヒラギノ角ゴ Pro W3" charset="0"/>
              </a:defRPr>
            </a:lvl5pPr>
            <a:lvl6pPr marL="2514600" indent="-228600" fontAlgn="base">
              <a:spcBef>
                <a:spcPct val="0"/>
              </a:spcBef>
              <a:spcAft>
                <a:spcPct val="0"/>
              </a:spcAft>
              <a:defRPr>
                <a:solidFill>
                  <a:schemeClr val="tx1"/>
                </a:solidFill>
                <a:latin typeface="Arial" charset="0"/>
                <a:ea typeface="ヒラギノ角ゴ Pro W3" charset="0"/>
              </a:defRPr>
            </a:lvl6pPr>
            <a:lvl7pPr marL="2971800" indent="-228600" fontAlgn="base">
              <a:spcBef>
                <a:spcPct val="0"/>
              </a:spcBef>
              <a:spcAft>
                <a:spcPct val="0"/>
              </a:spcAft>
              <a:defRPr>
                <a:solidFill>
                  <a:schemeClr val="tx1"/>
                </a:solidFill>
                <a:latin typeface="Arial" charset="0"/>
                <a:ea typeface="ヒラギノ角ゴ Pro W3" charset="0"/>
              </a:defRPr>
            </a:lvl7pPr>
            <a:lvl8pPr marL="3429000" indent="-228600" fontAlgn="base">
              <a:spcBef>
                <a:spcPct val="0"/>
              </a:spcBef>
              <a:spcAft>
                <a:spcPct val="0"/>
              </a:spcAft>
              <a:defRPr>
                <a:solidFill>
                  <a:schemeClr val="tx1"/>
                </a:solidFill>
                <a:latin typeface="Arial" charset="0"/>
                <a:ea typeface="ヒラギノ角ゴ Pro W3" charset="0"/>
              </a:defRPr>
            </a:lvl8pPr>
            <a:lvl9pPr marL="3886200" indent="-228600" fontAlgn="base">
              <a:spcBef>
                <a:spcPct val="0"/>
              </a:spcBef>
              <a:spcAft>
                <a:spcPct val="0"/>
              </a:spcAft>
              <a:defRPr>
                <a:solidFill>
                  <a:schemeClr val="tx1"/>
                </a:solidFill>
                <a:latin typeface="Arial" charset="0"/>
                <a:ea typeface="ヒラギノ角ゴ Pro W3" charset="0"/>
              </a:defRPr>
            </a:lvl9pPr>
          </a:lstStyle>
          <a:p>
            <a:pPr eaLnBrk="0" hangingPunct="0">
              <a:spcBef>
                <a:spcPct val="50000"/>
              </a:spcBef>
              <a:defRPr/>
            </a:pPr>
            <a:fld id="{CD81962F-67D4-FD44-86D5-55EBF96E0DB7}" type="slidenum">
              <a:rPr lang="en-US" sz="1000" smtClean="0">
                <a:solidFill>
                  <a:srgbClr val="00338D"/>
                </a:solidFill>
              </a:rPr>
              <a:pPr eaLnBrk="0" hangingPunct="0">
                <a:spcBef>
                  <a:spcPct val="50000"/>
                </a:spcBef>
                <a:defRPr/>
              </a:pPr>
              <a:t>8</a:t>
            </a:fld>
            <a:endParaRPr lang="en-US" sz="1000">
              <a:solidFill>
                <a:srgbClr val="00338D"/>
              </a:solidFill>
            </a:endParaRPr>
          </a:p>
        </p:txBody>
      </p:sp>
      <p:sp>
        <p:nvSpPr>
          <p:cNvPr id="8" name="TextBox 7">
            <a:extLst>
              <a:ext uri="{FF2B5EF4-FFF2-40B4-BE49-F238E27FC236}">
                <a16:creationId xmlns:a16="http://schemas.microsoft.com/office/drawing/2014/main" id="{AEDD983F-9C5A-FE49-BD60-CE5B5DAA15D7}"/>
              </a:ext>
            </a:extLst>
          </p:cNvPr>
          <p:cNvSpPr txBox="1"/>
          <p:nvPr/>
        </p:nvSpPr>
        <p:spPr>
          <a:xfrm>
            <a:off x="1801006" y="3331913"/>
            <a:ext cx="8585022" cy="1754326"/>
          </a:xfrm>
          <a:prstGeom prst="rect">
            <a:avLst/>
          </a:prstGeom>
          <a:noFill/>
        </p:spPr>
        <p:txBody>
          <a:bodyPr wrap="square" rtlCol="0">
            <a:spAutoFit/>
          </a:bodyPr>
          <a:lstStyle/>
          <a:p>
            <a:pPr algn="ctr"/>
            <a:r>
              <a:rPr lang="fr-FR">
                <a:solidFill>
                  <a:schemeClr val="bg1"/>
                </a:solidFill>
                <a:latin typeface="Arial" charset="0"/>
                <a:ea typeface="Arial Hebrew Scholar" charset="-79"/>
                <a:cs typeface="Arial" charset="0"/>
              </a:rPr>
              <a:t>La Fondation du Lions Clubs International (LCIF) est la branche caritative du Lions Clubs International. La LCIF soutient l’action humanitaire des Lions au niveau local et mondial par le biais de subventions.</a:t>
            </a:r>
          </a:p>
          <a:p>
            <a:pPr algn="ctr"/>
            <a:endParaRPr lang="en-US" kern="0" dirty="0">
              <a:solidFill>
                <a:schemeClr val="bg1"/>
              </a:solidFill>
              <a:latin typeface="Arial" charset="0"/>
              <a:ea typeface="Arial Hebrew Scholar" charset="-79"/>
              <a:cs typeface="Arial" charset="0"/>
            </a:endParaRPr>
          </a:p>
          <a:p>
            <a:pPr algn="ctr"/>
            <a:endParaRPr lang="en-US" kern="0" dirty="0">
              <a:solidFill>
                <a:schemeClr val="bg1"/>
              </a:solidFill>
              <a:latin typeface="Arial" charset="0"/>
              <a:ea typeface="Arial Hebrew Scholar" charset="-79"/>
              <a:cs typeface="Arial" charset="0"/>
            </a:endParaRPr>
          </a:p>
          <a:p>
            <a:pPr algn="ctr"/>
            <a:endParaRPr lang="en-US" kern="0" dirty="0">
              <a:solidFill>
                <a:schemeClr val="bg1"/>
              </a:solidFill>
              <a:latin typeface="Arial" charset="0"/>
              <a:ea typeface="Arial Hebrew Scholar" charset="-79"/>
              <a:cs typeface="Arial" charset="0"/>
            </a:endParaRPr>
          </a:p>
        </p:txBody>
      </p:sp>
    </p:spTree>
    <p:extLst>
      <p:ext uri="{BB962C8B-B14F-4D97-AF65-F5344CB8AC3E}">
        <p14:creationId xmlns:p14="http://schemas.microsoft.com/office/powerpoint/2010/main" val="4381222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Background - Solid">
            <a:extLst>
              <a:ext uri="{FF2B5EF4-FFF2-40B4-BE49-F238E27FC236}">
                <a16:creationId xmlns:a16="http://schemas.microsoft.com/office/drawing/2014/main" id="{8B319C34-80B6-1C42-9976-109BC3094FED}"/>
              </a:ext>
            </a:extLst>
          </p:cNvPr>
          <p:cNvSpPr/>
          <p:nvPr/>
        </p:nvSpPr>
        <p:spPr>
          <a:xfrm>
            <a:off x="0" y="0"/>
            <a:ext cx="12192000" cy="6858000"/>
          </a:xfrm>
          <a:prstGeom prst="rect">
            <a:avLst/>
          </a:prstGeom>
          <a:solidFill>
            <a:srgbClr val="0D2240"/>
          </a:solidFill>
          <a:ln>
            <a:noFill/>
          </a:ln>
        </p:spPr>
        <p:style>
          <a:lnRef idx="2">
            <a:schemeClr val="accent1">
              <a:shade val="50000"/>
            </a:schemeClr>
          </a:lnRef>
          <a:fillRef idx="1">
            <a:schemeClr val="accent1"/>
          </a:fillRef>
          <a:effectRef idx="0">
            <a:schemeClr val="accent1"/>
          </a:effectRef>
          <a:fontRef idx="minor">
            <a:schemeClr val="lt1"/>
          </a:fontRef>
        </p:style>
        <p:txBody>
          <a:bodyPr lIns="94685" tIns="47343" rIns="94685" bIns="47343" rtlCol="0" anchor="ctr"/>
          <a:lstStyle/>
          <a:p>
            <a:pPr algn="ctr"/>
            <a:r>
              <a:rPr lang="fr-FR">
                <a:solidFill>
                  <a:schemeClr val="lt1">
                    <a:alpha val="44000"/>
                  </a:schemeClr>
                </a:solidFill>
              </a:rPr>
              <a:t>aa</a:t>
            </a:r>
          </a:p>
        </p:txBody>
      </p:sp>
      <p:sp>
        <p:nvSpPr>
          <p:cNvPr id="10" name="Slice - Solid">
            <a:extLst>
              <a:ext uri="{FF2B5EF4-FFF2-40B4-BE49-F238E27FC236}">
                <a16:creationId xmlns:a16="http://schemas.microsoft.com/office/drawing/2014/main" id="{9CD3D0ED-E4E2-A049-B7B9-763B0D61FF42}"/>
              </a:ext>
            </a:extLst>
          </p:cNvPr>
          <p:cNvSpPr/>
          <p:nvPr/>
        </p:nvSpPr>
        <p:spPr>
          <a:xfrm>
            <a:off x="1004871" y="-8022"/>
            <a:ext cx="11187128" cy="6866021"/>
          </a:xfrm>
          <a:custGeom>
            <a:avLst/>
            <a:gdLst>
              <a:gd name="connsiteX0" fmla="*/ 1588447 w 11187128"/>
              <a:gd name="connsiteY0" fmla="*/ 0 h 6866021"/>
              <a:gd name="connsiteX1" fmla="*/ 5139450 w 11187128"/>
              <a:gd name="connsiteY1" fmla="*/ 4711 h 6866021"/>
              <a:gd name="connsiteX2" fmla="*/ 5140539 w 11187128"/>
              <a:gd name="connsiteY2" fmla="*/ 0 h 6866021"/>
              <a:gd name="connsiteX3" fmla="*/ 11187128 w 11187128"/>
              <a:gd name="connsiteY3" fmla="*/ 8021 h 6866021"/>
              <a:gd name="connsiteX4" fmla="*/ 11187128 w 11187128"/>
              <a:gd name="connsiteY4" fmla="*/ 6866021 h 6866021"/>
              <a:gd name="connsiteX5" fmla="*/ 7635036 w 11187128"/>
              <a:gd name="connsiteY5" fmla="*/ 6866021 h 6866021"/>
              <a:gd name="connsiteX6" fmla="*/ 3552092 w 11187128"/>
              <a:gd name="connsiteY6" fmla="*/ 6866021 h 6866021"/>
              <a:gd name="connsiteX7" fmla="*/ 0 w 11187128"/>
              <a:gd name="connsiteY7" fmla="*/ 6866021 h 6866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187128" h="6866021">
                <a:moveTo>
                  <a:pt x="1588447" y="0"/>
                </a:moveTo>
                <a:lnTo>
                  <a:pt x="5139450" y="4711"/>
                </a:lnTo>
                <a:lnTo>
                  <a:pt x="5140539" y="0"/>
                </a:lnTo>
                <a:lnTo>
                  <a:pt x="11187128" y="8021"/>
                </a:lnTo>
                <a:lnTo>
                  <a:pt x="11187128" y="6866021"/>
                </a:lnTo>
                <a:lnTo>
                  <a:pt x="7635036" y="6866021"/>
                </a:lnTo>
                <a:lnTo>
                  <a:pt x="3552092" y="6866021"/>
                </a:lnTo>
                <a:lnTo>
                  <a:pt x="0" y="686602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4685" tIns="47343" rIns="94685" bIns="47343" rtlCol="0" anchor="ctr">
            <a:noAutofit/>
          </a:bodyPr>
          <a:lstStyle/>
          <a:p>
            <a:pPr algn="ctr"/>
            <a:endParaRPr lang="en-US" dirty="0">
              <a:solidFill>
                <a:schemeClr val="lt1">
                  <a:alpha val="44000"/>
                </a:schemeClr>
              </a:solidFill>
            </a:endParaRPr>
          </a:p>
        </p:txBody>
      </p:sp>
      <p:sp>
        <p:nvSpPr>
          <p:cNvPr id="11" name="Headline">
            <a:extLst>
              <a:ext uri="{FF2B5EF4-FFF2-40B4-BE49-F238E27FC236}">
                <a16:creationId xmlns:a16="http://schemas.microsoft.com/office/drawing/2014/main" id="{072A05E2-273F-E24C-A99A-4B83C2AF402B}"/>
              </a:ext>
            </a:extLst>
          </p:cNvPr>
          <p:cNvSpPr txBox="1">
            <a:spLocks/>
          </p:cNvSpPr>
          <p:nvPr/>
        </p:nvSpPr>
        <p:spPr>
          <a:xfrm>
            <a:off x="372975" y="366727"/>
            <a:ext cx="1706678" cy="965362"/>
          </a:xfrm>
          <a:prstGeom prst="rect">
            <a:avLst/>
          </a:prstGeom>
        </p:spPr>
        <p:txBody>
          <a:bodyPr>
            <a:normAutofit/>
          </a:bodyPr>
          <a:lstStyle>
            <a:lvl1pPr algn="l" rtl="0" eaLnBrk="1" fontAlgn="base" hangingPunct="1">
              <a:lnSpc>
                <a:spcPct val="90000"/>
              </a:lnSpc>
              <a:spcBef>
                <a:spcPct val="0"/>
              </a:spcBef>
              <a:spcAft>
                <a:spcPct val="0"/>
              </a:spcAft>
              <a:defRPr sz="3600" b="1" i="0">
                <a:solidFill>
                  <a:srgbClr val="095495"/>
                </a:solidFill>
                <a:latin typeface="Helvetica Neue" charset="0"/>
                <a:ea typeface="Helvetica Neue" charset="0"/>
                <a:cs typeface="Helvetica Neue" charset="0"/>
              </a:defRPr>
            </a:lvl1pPr>
            <a:lvl2pPr algn="l" rtl="0" eaLnBrk="1" fontAlgn="base" hangingPunct="1">
              <a:spcBef>
                <a:spcPct val="0"/>
              </a:spcBef>
              <a:spcAft>
                <a:spcPct val="0"/>
              </a:spcAft>
              <a:defRPr sz="2800">
                <a:solidFill>
                  <a:srgbClr val="00338D"/>
                </a:solidFill>
                <a:latin typeface="Arial" charset="0"/>
                <a:ea typeface="ヒラギノ角ゴ Pro W3" charset="0"/>
                <a:cs typeface="ヒラギノ角ゴ Pro W3" charset="0"/>
              </a:defRPr>
            </a:lvl2pPr>
            <a:lvl3pPr algn="l" rtl="0" eaLnBrk="1" fontAlgn="base" hangingPunct="1">
              <a:spcBef>
                <a:spcPct val="0"/>
              </a:spcBef>
              <a:spcAft>
                <a:spcPct val="0"/>
              </a:spcAft>
              <a:defRPr sz="2800">
                <a:solidFill>
                  <a:srgbClr val="00338D"/>
                </a:solidFill>
                <a:latin typeface="Arial" charset="0"/>
                <a:ea typeface="ヒラギノ角ゴ Pro W3" charset="0"/>
                <a:cs typeface="ヒラギノ角ゴ Pro W3" charset="0"/>
              </a:defRPr>
            </a:lvl3pPr>
            <a:lvl4pPr algn="l" rtl="0" eaLnBrk="1" fontAlgn="base" hangingPunct="1">
              <a:spcBef>
                <a:spcPct val="0"/>
              </a:spcBef>
              <a:spcAft>
                <a:spcPct val="0"/>
              </a:spcAft>
              <a:defRPr sz="2800">
                <a:solidFill>
                  <a:srgbClr val="00338D"/>
                </a:solidFill>
                <a:latin typeface="Arial" charset="0"/>
                <a:ea typeface="ヒラギノ角ゴ Pro W3" charset="0"/>
                <a:cs typeface="ヒラギノ角ゴ Pro W3" charset="0"/>
              </a:defRPr>
            </a:lvl4pPr>
            <a:lvl5pPr algn="l" rtl="0" eaLnBrk="1" fontAlgn="base" hangingPunct="1">
              <a:spcBef>
                <a:spcPct val="0"/>
              </a:spcBef>
              <a:spcAft>
                <a:spcPct val="0"/>
              </a:spcAft>
              <a:defRPr sz="2800">
                <a:solidFill>
                  <a:srgbClr val="00338D"/>
                </a:solidFill>
                <a:latin typeface="Arial" charset="0"/>
                <a:ea typeface="ヒラギノ角ゴ Pro W3" charset="0"/>
                <a:cs typeface="ヒラギノ角ゴ Pro W3" charset="0"/>
              </a:defRPr>
            </a:lvl5pPr>
            <a:lvl6pPr marL="457189" algn="l" rtl="0" eaLnBrk="1" fontAlgn="base" hangingPunct="1">
              <a:spcBef>
                <a:spcPct val="0"/>
              </a:spcBef>
              <a:spcAft>
                <a:spcPct val="0"/>
              </a:spcAft>
              <a:defRPr sz="2400">
                <a:solidFill>
                  <a:schemeClr val="tx2"/>
                </a:solidFill>
                <a:latin typeface="Arial" charset="0"/>
              </a:defRPr>
            </a:lvl6pPr>
            <a:lvl7pPr marL="914377" algn="l" rtl="0" eaLnBrk="1" fontAlgn="base" hangingPunct="1">
              <a:spcBef>
                <a:spcPct val="0"/>
              </a:spcBef>
              <a:spcAft>
                <a:spcPct val="0"/>
              </a:spcAft>
              <a:defRPr sz="2400">
                <a:solidFill>
                  <a:schemeClr val="tx2"/>
                </a:solidFill>
                <a:latin typeface="Arial" charset="0"/>
              </a:defRPr>
            </a:lvl7pPr>
            <a:lvl8pPr marL="1371566" algn="l" rtl="0" eaLnBrk="1" fontAlgn="base" hangingPunct="1">
              <a:spcBef>
                <a:spcPct val="0"/>
              </a:spcBef>
              <a:spcAft>
                <a:spcPct val="0"/>
              </a:spcAft>
              <a:defRPr sz="2400">
                <a:solidFill>
                  <a:schemeClr val="tx2"/>
                </a:solidFill>
                <a:latin typeface="Arial" charset="0"/>
              </a:defRPr>
            </a:lvl8pPr>
            <a:lvl9pPr marL="1828754" algn="l" rtl="0" eaLnBrk="1" fontAlgn="base" hangingPunct="1">
              <a:spcBef>
                <a:spcPct val="0"/>
              </a:spcBef>
              <a:spcAft>
                <a:spcPct val="0"/>
              </a:spcAft>
              <a:defRPr sz="2400">
                <a:solidFill>
                  <a:schemeClr val="tx2"/>
                </a:solidFill>
                <a:latin typeface="Arial" charset="0"/>
              </a:defRPr>
            </a:lvl9pPr>
          </a:lstStyle>
          <a:p>
            <a:r>
              <a:rPr lang="fr-FR" sz="1600" dirty="0">
                <a:solidFill>
                  <a:srgbClr val="EBB700"/>
                </a:solidFill>
              </a:rPr>
              <a:t>Notre structure</a:t>
            </a:r>
          </a:p>
        </p:txBody>
      </p:sp>
      <p:sp>
        <p:nvSpPr>
          <p:cNvPr id="7" name="Body Copy">
            <a:extLst>
              <a:ext uri="{FF2B5EF4-FFF2-40B4-BE49-F238E27FC236}">
                <a16:creationId xmlns:a16="http://schemas.microsoft.com/office/drawing/2014/main" id="{90080B9E-C426-BF41-B08F-C2859FA9C036}"/>
              </a:ext>
            </a:extLst>
          </p:cNvPr>
          <p:cNvSpPr txBox="1">
            <a:spLocks/>
          </p:cNvSpPr>
          <p:nvPr/>
        </p:nvSpPr>
        <p:spPr>
          <a:xfrm>
            <a:off x="2907733" y="1931246"/>
            <a:ext cx="8875358" cy="4241801"/>
          </a:xfrm>
          <a:prstGeom prst="rect">
            <a:avLst/>
          </a:prstGeom>
        </p:spPr>
        <p:txBody>
          <a:bodyPr/>
          <a:lstStyle>
            <a:lvl1pPr marL="0" indent="0" algn="l" rtl="0" eaLnBrk="1" fontAlgn="base" hangingPunct="1">
              <a:spcBef>
                <a:spcPct val="20000"/>
              </a:spcBef>
              <a:spcAft>
                <a:spcPct val="0"/>
              </a:spcAft>
              <a:buFont typeface="Arial" pitchFamily="34" charset="0"/>
              <a:buNone/>
              <a:defRPr sz="2000">
                <a:solidFill>
                  <a:schemeClr val="tx1"/>
                </a:solidFill>
                <a:latin typeface="Arial" panose="020B0604020202020204" pitchFamily="34" charset="0"/>
                <a:ea typeface="ヒラギノ角ゴ Pro W3" charset="0"/>
                <a:cs typeface="Arial" panose="020B0604020202020204" pitchFamily="34" charset="0"/>
              </a:defRPr>
            </a:lvl1pPr>
            <a:lvl2pPr marL="519099" indent="0" algn="l" rtl="0" eaLnBrk="1" fontAlgn="base" hangingPunct="1">
              <a:spcBef>
                <a:spcPct val="20000"/>
              </a:spcBef>
              <a:spcAft>
                <a:spcPct val="0"/>
              </a:spcAft>
              <a:buFont typeface="Segoe UI" panose="020B0502040204020203" pitchFamily="34" charset="0"/>
              <a:buNone/>
              <a:defRPr sz="2000">
                <a:solidFill>
                  <a:schemeClr val="tx1"/>
                </a:solidFill>
                <a:latin typeface="Arial" panose="020B0604020202020204" pitchFamily="34" charset="0"/>
                <a:ea typeface="ヒラギノ角ゴ Pro W3" charset="0"/>
                <a:cs typeface="Arial" panose="020B0604020202020204" pitchFamily="34" charset="0"/>
              </a:defRPr>
            </a:lvl2pPr>
            <a:lvl3pPr marL="914377" indent="0" algn="l" rtl="0" eaLnBrk="1" fontAlgn="base" hangingPunct="1">
              <a:spcBef>
                <a:spcPct val="20000"/>
              </a:spcBef>
              <a:spcAft>
                <a:spcPct val="0"/>
              </a:spcAft>
              <a:buFont typeface="Arial" panose="020B0604020202020204" pitchFamily="34" charset="0"/>
              <a:buNone/>
              <a:defRPr sz="2000">
                <a:solidFill>
                  <a:schemeClr val="tx1"/>
                </a:solidFill>
                <a:latin typeface="Arial" panose="020B0604020202020204" pitchFamily="34" charset="0"/>
                <a:ea typeface="ヒラギノ角ゴ Pro W3" charset="0"/>
                <a:cs typeface="Arial" panose="020B0604020202020204" pitchFamily="34" charset="0"/>
              </a:defRPr>
            </a:lvl3pPr>
            <a:lvl4pPr marL="1371565" indent="0" algn="l" rtl="0" eaLnBrk="1" fontAlgn="base" hangingPunct="1">
              <a:spcBef>
                <a:spcPct val="20000"/>
              </a:spcBef>
              <a:spcAft>
                <a:spcPct val="0"/>
              </a:spcAft>
              <a:buFont typeface="Arial" pitchFamily="34" charset="0"/>
              <a:buNone/>
              <a:defRPr sz="2000">
                <a:solidFill>
                  <a:schemeClr val="tx1"/>
                </a:solidFill>
                <a:latin typeface="+mn-lt"/>
                <a:ea typeface="ヒラギノ角ゴ Pro W3" charset="0"/>
              </a:defRPr>
            </a:lvl4pPr>
            <a:lvl5pPr marL="1828755" indent="0" algn="l" rtl="0" eaLnBrk="1" fontAlgn="base" hangingPunct="1">
              <a:spcBef>
                <a:spcPct val="20000"/>
              </a:spcBef>
              <a:spcAft>
                <a:spcPct val="0"/>
              </a:spcAft>
              <a:buFont typeface="Arial" pitchFamily="34" charset="0"/>
              <a:buNone/>
              <a:defRPr sz="2000">
                <a:solidFill>
                  <a:schemeClr val="tx1"/>
                </a:solidFill>
                <a:latin typeface="+mn-lt"/>
                <a:ea typeface="ヒラギノ角ゴ Pro W3" charset="0"/>
              </a:defRPr>
            </a:lvl5pPr>
            <a:lvl6pPr marL="2285943" algn="l" rtl="0" eaLnBrk="1" fontAlgn="base" hangingPunct="1">
              <a:spcBef>
                <a:spcPct val="20000"/>
              </a:spcBef>
              <a:spcAft>
                <a:spcPct val="0"/>
              </a:spcAft>
              <a:buChar char="»"/>
              <a:defRPr sz="2400">
                <a:solidFill>
                  <a:schemeClr val="tx1"/>
                </a:solidFill>
                <a:latin typeface="+mn-lt"/>
              </a:defRPr>
            </a:lvl6pPr>
            <a:lvl7pPr marL="2743131" algn="l" rtl="0" eaLnBrk="1" fontAlgn="base" hangingPunct="1">
              <a:spcBef>
                <a:spcPct val="20000"/>
              </a:spcBef>
              <a:spcAft>
                <a:spcPct val="0"/>
              </a:spcAft>
              <a:buChar char="»"/>
              <a:defRPr sz="2400">
                <a:solidFill>
                  <a:schemeClr val="tx1"/>
                </a:solidFill>
                <a:latin typeface="+mn-lt"/>
              </a:defRPr>
            </a:lvl7pPr>
            <a:lvl8pPr marL="3200320" algn="l" rtl="0" eaLnBrk="1" fontAlgn="base" hangingPunct="1">
              <a:spcBef>
                <a:spcPct val="20000"/>
              </a:spcBef>
              <a:spcAft>
                <a:spcPct val="0"/>
              </a:spcAft>
              <a:buChar char="»"/>
              <a:defRPr sz="2400">
                <a:solidFill>
                  <a:schemeClr val="tx1"/>
                </a:solidFill>
                <a:latin typeface="+mn-lt"/>
              </a:defRPr>
            </a:lvl8pPr>
            <a:lvl9pPr marL="3657509" algn="l" rtl="0" eaLnBrk="1" fontAlgn="base" hangingPunct="1">
              <a:spcBef>
                <a:spcPct val="20000"/>
              </a:spcBef>
              <a:spcAft>
                <a:spcPct val="0"/>
              </a:spcAft>
              <a:buChar char="»"/>
              <a:defRPr sz="2400">
                <a:solidFill>
                  <a:schemeClr val="tx1"/>
                </a:solidFill>
                <a:latin typeface="+mn-lt"/>
              </a:defRPr>
            </a:lvl9pPr>
          </a:lstStyle>
          <a:p>
            <a:r>
              <a:rPr lang="fr-FR" sz="1800" b="1" dirty="0">
                <a:solidFill>
                  <a:srgbClr val="55565A"/>
                </a:solidFill>
              </a:rPr>
              <a:t>Lions : </a:t>
            </a:r>
            <a:r>
              <a:rPr lang="fr-FR" sz="1800" dirty="0">
                <a:solidFill>
                  <a:srgbClr val="55565A"/>
                </a:solidFill>
              </a:rPr>
              <a:t>Les membres bénévoles de nos clubs.</a:t>
            </a:r>
          </a:p>
          <a:p>
            <a:endParaRPr lang="en-US" sz="1200" kern="0" dirty="0">
              <a:solidFill>
                <a:srgbClr val="55565A"/>
              </a:solidFill>
            </a:endParaRPr>
          </a:p>
          <a:p>
            <a:r>
              <a:rPr lang="fr-FR" sz="1800" b="1" dirty="0">
                <a:solidFill>
                  <a:srgbClr val="55565A"/>
                </a:solidFill>
              </a:rPr>
              <a:t>Lions clubs : </a:t>
            </a:r>
            <a:r>
              <a:rPr lang="fr-FR" sz="1800" dirty="0">
                <a:solidFill>
                  <a:srgbClr val="55565A"/>
                </a:solidFill>
              </a:rPr>
              <a:t>Les clubs et leurs membres apportent des réponses aux besoins locaux. Ils suivent les règles du district, du district multiple et internationales.</a:t>
            </a:r>
          </a:p>
          <a:p>
            <a:endParaRPr lang="en-US" sz="1200" kern="0" dirty="0">
              <a:solidFill>
                <a:srgbClr val="55565A"/>
              </a:solidFill>
            </a:endParaRPr>
          </a:p>
          <a:p>
            <a:r>
              <a:rPr lang="fr-FR" sz="1800" b="1" dirty="0">
                <a:solidFill>
                  <a:srgbClr val="55565A"/>
                </a:solidFill>
              </a:rPr>
              <a:t>Districts : </a:t>
            </a:r>
            <a:r>
              <a:rPr lang="fr-FR" sz="1800" dirty="0">
                <a:solidFill>
                  <a:srgbClr val="55565A"/>
                </a:solidFill>
              </a:rPr>
              <a:t>Un ensemble de clubs dans une zone définie et dirigés par des responsables Lions bénévoles élus pour soutenir les clubs. </a:t>
            </a:r>
          </a:p>
          <a:p>
            <a:endParaRPr lang="en-US" sz="1200" kern="0" dirty="0">
              <a:solidFill>
                <a:srgbClr val="55565A"/>
              </a:solidFill>
            </a:endParaRPr>
          </a:p>
          <a:p>
            <a:r>
              <a:rPr lang="fr-FR" sz="1800" b="1" dirty="0">
                <a:solidFill>
                  <a:srgbClr val="55565A"/>
                </a:solidFill>
              </a:rPr>
              <a:t>Districts multiples : </a:t>
            </a:r>
            <a:r>
              <a:rPr lang="fr-FR" sz="1800" dirty="0">
                <a:solidFill>
                  <a:srgbClr val="55565A"/>
                </a:solidFill>
              </a:rPr>
              <a:t>Composés d’un ensemble de districts, ils correspondent généralement à un état, une province ou un pays.</a:t>
            </a:r>
          </a:p>
          <a:p>
            <a:endParaRPr lang="en-US" sz="1200" kern="0" dirty="0">
              <a:solidFill>
                <a:srgbClr val="55565A"/>
              </a:solidFill>
            </a:endParaRPr>
          </a:p>
          <a:p>
            <a:r>
              <a:rPr lang="fr-FR" sz="1800" b="1" dirty="0">
                <a:solidFill>
                  <a:srgbClr val="55565A"/>
                </a:solidFill>
              </a:rPr>
              <a:t>Régions constitutionnelles : </a:t>
            </a:r>
            <a:r>
              <a:rPr lang="fr-FR" sz="1800" dirty="0">
                <a:solidFill>
                  <a:srgbClr val="55565A"/>
                </a:solidFill>
              </a:rPr>
              <a:t>Le découpage internationale de l’organisation pour représentation au Conseil d'administration international. </a:t>
            </a:r>
          </a:p>
          <a:p>
            <a:endParaRPr lang="en-US" sz="1800" kern="0" dirty="0">
              <a:solidFill>
                <a:srgbClr val="55565A"/>
              </a:solidFill>
            </a:endParaRPr>
          </a:p>
        </p:txBody>
      </p:sp>
      <p:sp>
        <p:nvSpPr>
          <p:cNvPr id="9" name="Page Number - Blue">
            <a:extLst>
              <a:ext uri="{FF2B5EF4-FFF2-40B4-BE49-F238E27FC236}">
                <a16:creationId xmlns:a16="http://schemas.microsoft.com/office/drawing/2014/main" id="{CA5AE81C-B0D0-1E47-8317-079D20240D3E}"/>
              </a:ext>
            </a:extLst>
          </p:cNvPr>
          <p:cNvSpPr txBox="1">
            <a:spLocks noChangeArrowheads="1"/>
          </p:cNvSpPr>
          <p:nvPr/>
        </p:nvSpPr>
        <p:spPr bwMode="auto">
          <a:xfrm>
            <a:off x="11537156" y="6400725"/>
            <a:ext cx="654844" cy="4572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nchor="t">
            <a:noAutofit/>
          </a:bodyPr>
          <a:lstStyle>
            <a:lvl1pPr>
              <a:defRPr>
                <a:solidFill>
                  <a:schemeClr val="tx1"/>
                </a:solidFill>
                <a:latin typeface="Arial" charset="0"/>
                <a:ea typeface="ヒラギノ角ゴ Pro W3" charset="0"/>
                <a:cs typeface="ヒラギノ角ゴ Pro W3" charset="0"/>
              </a:defRPr>
            </a:lvl1pPr>
            <a:lvl2pPr marL="742950" indent="-285750">
              <a:defRPr>
                <a:solidFill>
                  <a:schemeClr val="tx1"/>
                </a:solidFill>
                <a:latin typeface="Arial" charset="0"/>
                <a:ea typeface="ヒラギノ角ゴ Pro W3" charset="0"/>
              </a:defRPr>
            </a:lvl2pPr>
            <a:lvl3pPr marL="1143000" indent="-228600">
              <a:defRPr>
                <a:solidFill>
                  <a:schemeClr val="tx1"/>
                </a:solidFill>
                <a:latin typeface="Arial" charset="0"/>
                <a:ea typeface="ヒラギノ角ゴ Pro W3" charset="0"/>
              </a:defRPr>
            </a:lvl3pPr>
            <a:lvl4pPr marL="1600200" indent="-228600">
              <a:defRPr>
                <a:solidFill>
                  <a:schemeClr val="tx1"/>
                </a:solidFill>
                <a:latin typeface="Arial" charset="0"/>
                <a:ea typeface="ヒラギノ角ゴ Pro W3" charset="0"/>
              </a:defRPr>
            </a:lvl4pPr>
            <a:lvl5pPr marL="2057400" indent="-228600">
              <a:defRPr>
                <a:solidFill>
                  <a:schemeClr val="tx1"/>
                </a:solidFill>
                <a:latin typeface="Arial" charset="0"/>
                <a:ea typeface="ヒラギノ角ゴ Pro W3" charset="0"/>
              </a:defRPr>
            </a:lvl5pPr>
            <a:lvl6pPr marL="2514600" indent="-228600" fontAlgn="base">
              <a:spcBef>
                <a:spcPct val="0"/>
              </a:spcBef>
              <a:spcAft>
                <a:spcPct val="0"/>
              </a:spcAft>
              <a:defRPr>
                <a:solidFill>
                  <a:schemeClr val="tx1"/>
                </a:solidFill>
                <a:latin typeface="Arial" charset="0"/>
                <a:ea typeface="ヒラギノ角ゴ Pro W3" charset="0"/>
              </a:defRPr>
            </a:lvl6pPr>
            <a:lvl7pPr marL="2971800" indent="-228600" fontAlgn="base">
              <a:spcBef>
                <a:spcPct val="0"/>
              </a:spcBef>
              <a:spcAft>
                <a:spcPct val="0"/>
              </a:spcAft>
              <a:defRPr>
                <a:solidFill>
                  <a:schemeClr val="tx1"/>
                </a:solidFill>
                <a:latin typeface="Arial" charset="0"/>
                <a:ea typeface="ヒラギノ角ゴ Pro W3" charset="0"/>
              </a:defRPr>
            </a:lvl7pPr>
            <a:lvl8pPr marL="3429000" indent="-228600" fontAlgn="base">
              <a:spcBef>
                <a:spcPct val="0"/>
              </a:spcBef>
              <a:spcAft>
                <a:spcPct val="0"/>
              </a:spcAft>
              <a:defRPr>
                <a:solidFill>
                  <a:schemeClr val="tx1"/>
                </a:solidFill>
                <a:latin typeface="Arial" charset="0"/>
                <a:ea typeface="ヒラギノ角ゴ Pro W3" charset="0"/>
              </a:defRPr>
            </a:lvl8pPr>
            <a:lvl9pPr marL="3886200" indent="-228600" fontAlgn="base">
              <a:spcBef>
                <a:spcPct val="0"/>
              </a:spcBef>
              <a:spcAft>
                <a:spcPct val="0"/>
              </a:spcAft>
              <a:defRPr>
                <a:solidFill>
                  <a:schemeClr val="tx1"/>
                </a:solidFill>
                <a:latin typeface="Arial" charset="0"/>
                <a:ea typeface="ヒラギノ角ゴ Pro W3" charset="0"/>
              </a:defRPr>
            </a:lvl9pPr>
          </a:lstStyle>
          <a:p>
            <a:pPr eaLnBrk="0" hangingPunct="0">
              <a:spcBef>
                <a:spcPct val="50000"/>
              </a:spcBef>
              <a:defRPr/>
            </a:pPr>
            <a:fld id="{CD81962F-67D4-FD44-86D5-55EBF96E0DB7}" type="slidenum">
              <a:rPr lang="en-US" sz="1000" smtClean="0">
                <a:solidFill>
                  <a:schemeClr val="bg1"/>
                </a:solidFill>
              </a:rPr>
              <a:pPr eaLnBrk="0" hangingPunct="0">
                <a:spcBef>
                  <a:spcPct val="50000"/>
                </a:spcBef>
                <a:defRPr/>
              </a:pPr>
              <a:t>9</a:t>
            </a:fld>
            <a:endParaRPr lang="en-US" sz="1000">
              <a:solidFill>
                <a:schemeClr val="bg1"/>
              </a:solidFill>
            </a:endParaRPr>
          </a:p>
        </p:txBody>
      </p:sp>
      <p:sp>
        <p:nvSpPr>
          <p:cNvPr id="15" name="Yellow Bar">
            <a:extLst>
              <a:ext uri="{FF2B5EF4-FFF2-40B4-BE49-F238E27FC236}">
                <a16:creationId xmlns:a16="http://schemas.microsoft.com/office/drawing/2014/main" id="{E51C4DA4-A142-A94A-BC66-DF4ADD1F27BE}"/>
              </a:ext>
            </a:extLst>
          </p:cNvPr>
          <p:cNvSpPr/>
          <p:nvPr/>
        </p:nvSpPr>
        <p:spPr>
          <a:xfrm>
            <a:off x="3029000" y="1673352"/>
            <a:ext cx="2926080" cy="61227"/>
          </a:xfrm>
          <a:prstGeom prst="rect">
            <a:avLst/>
          </a:prstGeom>
          <a:solidFill>
            <a:srgbClr val="EBB700"/>
          </a:solidFill>
          <a:ln>
            <a:noFill/>
          </a:ln>
          <a:effectLst/>
        </p:spPr>
        <p:style>
          <a:lnRef idx="1">
            <a:schemeClr val="accent1"/>
          </a:lnRef>
          <a:fillRef idx="3">
            <a:schemeClr val="accent1"/>
          </a:fillRef>
          <a:effectRef idx="2">
            <a:schemeClr val="accent1"/>
          </a:effectRef>
          <a:fontRef idx="minor">
            <a:schemeClr val="lt1"/>
          </a:fontRef>
        </p:style>
        <p:txBody>
          <a:bodyPr lIns="94685" tIns="47343" rIns="94685" bIns="47343" rtlCol="0" anchor="ctr"/>
          <a:lstStyle/>
          <a:p>
            <a:pPr algn="ctr"/>
            <a:r>
              <a:rPr lang="fr-FR">
                <a:latin typeface="Arial" charset="0"/>
                <a:ea typeface="Arial" charset="0"/>
                <a:cs typeface="Arial" charset="0"/>
              </a:rPr>
              <a:t> </a:t>
            </a:r>
          </a:p>
        </p:txBody>
      </p:sp>
      <p:sp>
        <p:nvSpPr>
          <p:cNvPr id="16" name="Headline">
            <a:extLst>
              <a:ext uri="{FF2B5EF4-FFF2-40B4-BE49-F238E27FC236}">
                <a16:creationId xmlns:a16="http://schemas.microsoft.com/office/drawing/2014/main" id="{72B3B5E6-BE17-924E-B9FE-B2A587D5C568}"/>
              </a:ext>
            </a:extLst>
          </p:cNvPr>
          <p:cNvSpPr txBox="1">
            <a:spLocks/>
          </p:cNvSpPr>
          <p:nvPr/>
        </p:nvSpPr>
        <p:spPr>
          <a:xfrm>
            <a:off x="2918935" y="987288"/>
            <a:ext cx="8373905" cy="533400"/>
          </a:xfrm>
          <a:prstGeom prst="rect">
            <a:avLst/>
          </a:prstGeom>
        </p:spPr>
        <p:txBody>
          <a:bodyPr>
            <a:normAutofit/>
          </a:bodyPr>
          <a:lstStyle>
            <a:lvl1pPr algn="l" rtl="0" eaLnBrk="1" fontAlgn="base" hangingPunct="1">
              <a:lnSpc>
                <a:spcPct val="90000"/>
              </a:lnSpc>
              <a:spcBef>
                <a:spcPct val="0"/>
              </a:spcBef>
              <a:spcAft>
                <a:spcPct val="0"/>
              </a:spcAft>
              <a:defRPr sz="3600" b="1" i="0">
                <a:solidFill>
                  <a:srgbClr val="095495"/>
                </a:solidFill>
                <a:latin typeface="Helvetica Neue" charset="0"/>
                <a:ea typeface="Helvetica Neue" charset="0"/>
                <a:cs typeface="Helvetica Neue" charset="0"/>
              </a:defRPr>
            </a:lvl1pPr>
            <a:lvl2pPr algn="l" rtl="0" eaLnBrk="1" fontAlgn="base" hangingPunct="1">
              <a:spcBef>
                <a:spcPct val="0"/>
              </a:spcBef>
              <a:spcAft>
                <a:spcPct val="0"/>
              </a:spcAft>
              <a:defRPr sz="2800">
                <a:solidFill>
                  <a:srgbClr val="00338D"/>
                </a:solidFill>
                <a:latin typeface="Arial" charset="0"/>
                <a:ea typeface="ヒラギノ角ゴ Pro W3" charset="0"/>
                <a:cs typeface="ヒラギノ角ゴ Pro W3" charset="0"/>
              </a:defRPr>
            </a:lvl2pPr>
            <a:lvl3pPr algn="l" rtl="0" eaLnBrk="1" fontAlgn="base" hangingPunct="1">
              <a:spcBef>
                <a:spcPct val="0"/>
              </a:spcBef>
              <a:spcAft>
                <a:spcPct val="0"/>
              </a:spcAft>
              <a:defRPr sz="2800">
                <a:solidFill>
                  <a:srgbClr val="00338D"/>
                </a:solidFill>
                <a:latin typeface="Arial" charset="0"/>
                <a:ea typeface="ヒラギノ角ゴ Pro W3" charset="0"/>
                <a:cs typeface="ヒラギノ角ゴ Pro W3" charset="0"/>
              </a:defRPr>
            </a:lvl3pPr>
            <a:lvl4pPr algn="l" rtl="0" eaLnBrk="1" fontAlgn="base" hangingPunct="1">
              <a:spcBef>
                <a:spcPct val="0"/>
              </a:spcBef>
              <a:spcAft>
                <a:spcPct val="0"/>
              </a:spcAft>
              <a:defRPr sz="2800">
                <a:solidFill>
                  <a:srgbClr val="00338D"/>
                </a:solidFill>
                <a:latin typeface="Arial" charset="0"/>
                <a:ea typeface="ヒラギノ角ゴ Pro W3" charset="0"/>
                <a:cs typeface="ヒラギノ角ゴ Pro W3" charset="0"/>
              </a:defRPr>
            </a:lvl4pPr>
            <a:lvl5pPr algn="l" rtl="0" eaLnBrk="1" fontAlgn="base" hangingPunct="1">
              <a:spcBef>
                <a:spcPct val="0"/>
              </a:spcBef>
              <a:spcAft>
                <a:spcPct val="0"/>
              </a:spcAft>
              <a:defRPr sz="2800">
                <a:solidFill>
                  <a:srgbClr val="00338D"/>
                </a:solidFill>
                <a:latin typeface="Arial" charset="0"/>
                <a:ea typeface="ヒラギノ角ゴ Pro W3" charset="0"/>
                <a:cs typeface="ヒラギノ角ゴ Pro W3" charset="0"/>
              </a:defRPr>
            </a:lvl5pPr>
            <a:lvl6pPr marL="457189" algn="l" rtl="0" eaLnBrk="1" fontAlgn="base" hangingPunct="1">
              <a:spcBef>
                <a:spcPct val="0"/>
              </a:spcBef>
              <a:spcAft>
                <a:spcPct val="0"/>
              </a:spcAft>
              <a:defRPr sz="2400">
                <a:solidFill>
                  <a:schemeClr val="tx2"/>
                </a:solidFill>
                <a:latin typeface="Arial" charset="0"/>
              </a:defRPr>
            </a:lvl6pPr>
            <a:lvl7pPr marL="914377" algn="l" rtl="0" eaLnBrk="1" fontAlgn="base" hangingPunct="1">
              <a:spcBef>
                <a:spcPct val="0"/>
              </a:spcBef>
              <a:spcAft>
                <a:spcPct val="0"/>
              </a:spcAft>
              <a:defRPr sz="2400">
                <a:solidFill>
                  <a:schemeClr val="tx2"/>
                </a:solidFill>
                <a:latin typeface="Arial" charset="0"/>
              </a:defRPr>
            </a:lvl7pPr>
            <a:lvl8pPr marL="1371566" algn="l" rtl="0" eaLnBrk="1" fontAlgn="base" hangingPunct="1">
              <a:spcBef>
                <a:spcPct val="0"/>
              </a:spcBef>
              <a:spcAft>
                <a:spcPct val="0"/>
              </a:spcAft>
              <a:defRPr sz="2400">
                <a:solidFill>
                  <a:schemeClr val="tx2"/>
                </a:solidFill>
                <a:latin typeface="Arial" charset="0"/>
              </a:defRPr>
            </a:lvl8pPr>
            <a:lvl9pPr marL="1828754" algn="l" rtl="0" eaLnBrk="1" fontAlgn="base" hangingPunct="1">
              <a:spcBef>
                <a:spcPct val="0"/>
              </a:spcBef>
              <a:spcAft>
                <a:spcPct val="0"/>
              </a:spcAft>
              <a:defRPr sz="2400">
                <a:solidFill>
                  <a:schemeClr val="tx2"/>
                </a:solidFill>
                <a:latin typeface="Arial" charset="0"/>
              </a:defRPr>
            </a:lvl9pPr>
          </a:lstStyle>
          <a:p>
            <a:r>
              <a:rPr lang="fr-FR" sz="2400" dirty="0">
                <a:solidFill>
                  <a:srgbClr val="00338D"/>
                </a:solidFill>
              </a:rPr>
              <a:t>Une structure du local à l’international</a:t>
            </a:r>
          </a:p>
        </p:txBody>
      </p:sp>
      <p:pic>
        <p:nvPicPr>
          <p:cNvPr id="12" name="Emblem - Black">
            <a:extLst>
              <a:ext uri="{FF2B5EF4-FFF2-40B4-BE49-F238E27FC236}">
                <a16:creationId xmlns:a16="http://schemas.microsoft.com/office/drawing/2014/main" id="{23B94238-2C4D-3849-A30D-49E7CA877EE4}"/>
              </a:ext>
            </a:extLst>
          </p:cNvPr>
          <p:cNvPicPr>
            <a:picLocks noChangeAspect="1"/>
          </p:cNvPicPr>
          <p:nvPr/>
        </p:nvPicPr>
        <p:blipFill rotWithShape="1">
          <a:blip r:embed="rId2">
            <a:alphaModFix amt="1000"/>
          </a:blip>
          <a:srcRect r="22250" b="12347"/>
          <a:stretch/>
        </p:blipFill>
        <p:spPr>
          <a:xfrm>
            <a:off x="6999111" y="1311075"/>
            <a:ext cx="5192890" cy="5546926"/>
          </a:xfrm>
          <a:prstGeom prst="rect">
            <a:avLst/>
          </a:prstGeom>
        </p:spPr>
      </p:pic>
    </p:spTree>
    <p:extLst>
      <p:ext uri="{BB962C8B-B14F-4D97-AF65-F5344CB8AC3E}">
        <p14:creationId xmlns:p14="http://schemas.microsoft.com/office/powerpoint/2010/main" val="2211129913"/>
      </p:ext>
    </p:extLst>
  </p:cSld>
  <p:clrMapOvr>
    <a:masterClrMapping/>
  </p:clrMapOvr>
</p:sld>
</file>

<file path=ppt/theme/theme1.xml><?xml version="1.0" encoding="utf-8"?>
<a:theme xmlns:a="http://schemas.openxmlformats.org/drawingml/2006/main" name="MASTER SLIDE - BLANK">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06A165F67E31749B4A3F1169CC2DF1B" ma:contentTypeVersion="13" ma:contentTypeDescription="Crée un document." ma:contentTypeScope="" ma:versionID="8ca630b8654597631bb6718fab7d0ca3">
  <xsd:schema xmlns:xsd="http://www.w3.org/2001/XMLSchema" xmlns:xs="http://www.w3.org/2001/XMLSchema" xmlns:p="http://schemas.microsoft.com/office/2006/metadata/properties" xmlns:ns2="f7e461be-3624-4de1-b99e-9105eb21c049" xmlns:ns3="0b7ec792-e65b-4967-abc1-7cfa2af3dd21" targetNamespace="http://schemas.microsoft.com/office/2006/metadata/properties" ma:root="true" ma:fieldsID="57247adc613962a15c99a12993657540" ns2:_="" ns3:_="">
    <xsd:import namespace="f7e461be-3624-4de1-b99e-9105eb21c049"/>
    <xsd:import namespace="0b7ec792-e65b-4967-abc1-7cfa2af3dd2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7e461be-3624-4de1-b99e-9105eb21c04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Balises d’images" ma:readOnly="false" ma:fieldId="{5cf76f15-5ced-4ddc-b409-7134ff3c332f}" ma:taxonomyMulti="true" ma:sspId="a2d5006a-d6c3-4f16-898e-c87076d9fdf2"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b7ec792-e65b-4967-abc1-7cfa2af3dd21"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62976590-0344-40f7-9d4d-b50b94accc38}" ma:internalName="TaxCatchAll" ma:showField="CatchAllData" ma:web="0b7ec792-e65b-4967-abc1-7cfa2af3dd2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0b7ec792-e65b-4967-abc1-7cfa2af3dd21" xsi:nil="true"/>
    <lcf76f155ced4ddcb4097134ff3c332f xmlns="f7e461be-3624-4de1-b99e-9105eb21c049">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7CEDC67A-285F-4D9B-8877-C510E826D48E}"/>
</file>

<file path=customXml/itemProps2.xml><?xml version="1.0" encoding="utf-8"?>
<ds:datastoreItem xmlns:ds="http://schemas.openxmlformats.org/officeDocument/2006/customXml" ds:itemID="{DF5AB2F0-4384-4D7E-B161-34954207290C}"/>
</file>

<file path=customXml/itemProps3.xml><?xml version="1.0" encoding="utf-8"?>
<ds:datastoreItem xmlns:ds="http://schemas.openxmlformats.org/officeDocument/2006/customXml" ds:itemID="{919720E0-EF6D-4F2F-9C23-AA4EDB1DF8C8}"/>
</file>

<file path=docProps/app.xml><?xml version="1.0" encoding="utf-8"?>
<Properties xmlns="http://schemas.openxmlformats.org/officeDocument/2006/extended-properties" xmlns:vt="http://schemas.openxmlformats.org/officeDocument/2006/docPropsVTypes">
  <TotalTime>14</TotalTime>
  <Words>813</Words>
  <Application>Microsoft Macintosh PowerPoint</Application>
  <PresentationFormat>Widescreen</PresentationFormat>
  <Paragraphs>116</Paragraphs>
  <Slides>16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16</vt:i4>
      </vt:variant>
    </vt:vector>
  </HeadingPairs>
  <TitlesOfParts>
    <vt:vector size="20" baseType="lpstr">
      <vt:lpstr>Arial</vt:lpstr>
      <vt:lpstr>Calibri</vt:lpstr>
      <vt:lpstr>Helvetica Neue</vt:lpstr>
      <vt:lpstr>MASTER SLIDE - BLANK</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Lynch, Jason</dc:creator>
  <cp:lastModifiedBy>Smith, Lisa</cp:lastModifiedBy>
  <cp:revision>173</cp:revision>
  <dcterms:created xsi:type="dcterms:W3CDTF">2018-11-12T16:45:52Z</dcterms:created>
  <dcterms:modified xsi:type="dcterms:W3CDTF">2019-10-19T15:03:52Z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0x010100D06A165F67E31749B4A3F1169CC2DF1B</vt:lpwstr>
  </property>
</Properties>
</file>